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0" r:id="rId1"/>
    <p:sldMasterId id="2147483677" r:id="rId2"/>
    <p:sldMasterId id="2147483706" r:id="rId3"/>
    <p:sldMasterId id="2147483728" r:id="rId4"/>
  </p:sldMasterIdLst>
  <p:notesMasterIdLst>
    <p:notesMasterId r:id="rId18"/>
  </p:notesMasterIdLst>
  <p:sldIdLst>
    <p:sldId id="642" r:id="rId5"/>
    <p:sldId id="811" r:id="rId6"/>
    <p:sldId id="476" r:id="rId7"/>
    <p:sldId id="813" r:id="rId8"/>
    <p:sldId id="838" r:id="rId9"/>
    <p:sldId id="839" r:id="rId10"/>
    <p:sldId id="840" r:id="rId11"/>
    <p:sldId id="842" r:id="rId12"/>
    <p:sldId id="796" r:id="rId13"/>
    <p:sldId id="789" r:id="rId14"/>
    <p:sldId id="823" r:id="rId15"/>
    <p:sldId id="828" r:id="rId16"/>
    <p:sldId id="757" r:id="rId17"/>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8B"/>
    <a:srgbClr val="006664"/>
    <a:srgbClr val="007979"/>
    <a:srgbClr val="009B90"/>
    <a:srgbClr val="E5DEF0"/>
    <a:srgbClr val="BAD3ED"/>
    <a:srgbClr val="00B0F0"/>
    <a:srgbClr val="EFFDFF"/>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7" autoAdjust="0"/>
    <p:restoredTop sz="95238" autoAdjust="0"/>
  </p:normalViewPr>
  <p:slideViewPr>
    <p:cSldViewPr snapToGrid="0" snapToObjects="1">
      <p:cViewPr varScale="1">
        <p:scale>
          <a:sx n="117" d="100"/>
          <a:sy n="117" d="100"/>
        </p:scale>
        <p:origin x="2024" y="184"/>
      </p:cViewPr>
      <p:guideLst>
        <p:guide orient="horz" pos="2137"/>
        <p:guide pos="2880"/>
      </p:guideLst>
    </p:cSldViewPr>
  </p:slideViewPr>
  <p:notesTextViewPr>
    <p:cViewPr>
      <p:scale>
        <a:sx n="100" d="100"/>
        <a:sy n="100" d="100"/>
      </p:scale>
      <p:origin x="0" y="0"/>
    </p:cViewPr>
  </p:notesTextViewPr>
  <p:sorterViewPr>
    <p:cViewPr varScale="1">
      <p:scale>
        <a:sx n="1" d="1"/>
        <a:sy n="1" d="1"/>
      </p:scale>
      <p:origin x="0" y="11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7378C4-C87B-4172-BF8F-1773E53F3B9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AU"/>
        </a:p>
      </dgm:t>
    </dgm:pt>
    <dgm:pt modelId="{6E83E845-8151-4CF7-B456-C41F48F563F3}">
      <dgm:prSet phldrT="[Text]"/>
      <dgm:spPr/>
      <dgm:t>
        <a:bodyPr/>
        <a:lstStyle/>
        <a:p>
          <a:pPr>
            <a:lnSpc>
              <a:spcPct val="100000"/>
            </a:lnSpc>
            <a:spcAft>
              <a:spcPts val="600"/>
            </a:spcAft>
          </a:pPr>
          <a:r>
            <a:rPr lang="en-AU" dirty="0"/>
            <a:t>Consultation and feedback</a:t>
          </a:r>
        </a:p>
      </dgm:t>
    </dgm:pt>
    <dgm:pt modelId="{0B99EDB9-0610-477C-9ED7-687343926BE0}" type="parTrans" cxnId="{89436DCF-AF99-4FE9-90BF-5B5AF8EECF16}">
      <dgm:prSet/>
      <dgm:spPr/>
      <dgm:t>
        <a:bodyPr/>
        <a:lstStyle/>
        <a:p>
          <a:endParaRPr lang="en-AU"/>
        </a:p>
      </dgm:t>
    </dgm:pt>
    <dgm:pt modelId="{B431BA9F-2212-4271-9C23-5D8DF001B6F3}" type="sibTrans" cxnId="{89436DCF-AF99-4FE9-90BF-5B5AF8EECF16}">
      <dgm:prSet/>
      <dgm:spPr/>
      <dgm:t>
        <a:bodyPr/>
        <a:lstStyle/>
        <a:p>
          <a:endParaRPr lang="en-AU"/>
        </a:p>
      </dgm:t>
    </dgm:pt>
    <dgm:pt modelId="{BB786AF1-0DB5-4AA8-BD24-D9AFCF7BAB9B}">
      <dgm:prSet phldrT="[Text]"/>
      <dgm:spPr/>
      <dgm:t>
        <a:bodyPr/>
        <a:lstStyle/>
        <a:p>
          <a:pPr>
            <a:lnSpc>
              <a:spcPct val="100000"/>
            </a:lnSpc>
            <a:spcAft>
              <a:spcPts val="600"/>
            </a:spcAft>
          </a:pPr>
          <a:r>
            <a:rPr lang="en-AU" dirty="0">
              <a:sym typeface="Wingdings" panose="05000000000000000000" pitchFamily="2" charset="2"/>
            </a:rPr>
            <a:t>Engage and consult with Co-Sponsors, Partners, and Agencies during 2020 - 2021</a:t>
          </a:r>
          <a:endParaRPr lang="en-AU" dirty="0"/>
        </a:p>
      </dgm:t>
    </dgm:pt>
    <dgm:pt modelId="{320A6917-04DF-4AC1-A0A1-C3BE0F845630}" type="parTrans" cxnId="{2DC257BA-EBD5-4166-8F1C-8CB495A4B5F7}">
      <dgm:prSet/>
      <dgm:spPr/>
      <dgm:t>
        <a:bodyPr/>
        <a:lstStyle/>
        <a:p>
          <a:endParaRPr lang="en-AU"/>
        </a:p>
      </dgm:t>
    </dgm:pt>
    <dgm:pt modelId="{6A24EF72-D5B8-4A0E-8FD8-740E976228F3}" type="sibTrans" cxnId="{2DC257BA-EBD5-4166-8F1C-8CB495A4B5F7}">
      <dgm:prSet/>
      <dgm:spPr/>
      <dgm:t>
        <a:bodyPr/>
        <a:lstStyle/>
        <a:p>
          <a:endParaRPr lang="en-AU"/>
        </a:p>
      </dgm:t>
    </dgm:pt>
    <dgm:pt modelId="{46480725-1257-4980-A31B-B0CDB3BCB5E6}">
      <dgm:prSet/>
      <dgm:spPr/>
      <dgm:t>
        <a:bodyPr/>
        <a:lstStyle/>
        <a:p>
          <a:pPr>
            <a:lnSpc>
              <a:spcPct val="100000"/>
            </a:lnSpc>
            <a:spcAft>
              <a:spcPts val="600"/>
            </a:spcAft>
          </a:pPr>
          <a:r>
            <a:rPr lang="en-AU" dirty="0">
              <a:sym typeface="Wingdings" panose="05000000000000000000" pitchFamily="2" charset="2"/>
            </a:rPr>
            <a:t>Implementation Plan development during 2020 - 2021</a:t>
          </a:r>
        </a:p>
      </dgm:t>
    </dgm:pt>
    <dgm:pt modelId="{E801D37B-9D0A-4738-8E58-1C500FC896F9}" type="parTrans" cxnId="{85D3CF57-EB77-410F-85B0-C18FBB7CC9EB}">
      <dgm:prSet/>
      <dgm:spPr/>
      <dgm:t>
        <a:bodyPr/>
        <a:lstStyle/>
        <a:p>
          <a:endParaRPr lang="en-AU"/>
        </a:p>
      </dgm:t>
    </dgm:pt>
    <dgm:pt modelId="{F0FEC43C-4D43-4B78-808E-3A7CED577E97}" type="sibTrans" cxnId="{85D3CF57-EB77-410F-85B0-C18FBB7CC9EB}">
      <dgm:prSet/>
      <dgm:spPr/>
      <dgm:t>
        <a:bodyPr/>
        <a:lstStyle/>
        <a:p>
          <a:endParaRPr lang="en-AU"/>
        </a:p>
      </dgm:t>
    </dgm:pt>
    <dgm:pt modelId="{4B6BC8B5-D718-4B94-A677-086D67C1B577}">
      <dgm:prSet/>
      <dgm:spPr/>
      <dgm:t>
        <a:bodyPr/>
        <a:lstStyle/>
        <a:p>
          <a:pPr>
            <a:lnSpc>
              <a:spcPct val="100000"/>
            </a:lnSpc>
            <a:spcAft>
              <a:spcPts val="600"/>
            </a:spcAft>
          </a:pPr>
          <a:r>
            <a:rPr lang="en-AU" dirty="0">
              <a:sym typeface="Wingdings" panose="05000000000000000000" pitchFamily="2" charset="2"/>
            </a:rPr>
            <a:t>Writing</a:t>
          </a:r>
        </a:p>
      </dgm:t>
    </dgm:pt>
    <dgm:pt modelId="{7588A649-555B-4D92-81D2-5ED9DC75DBA5}" type="parTrans" cxnId="{5E4897A8-399C-4D83-B840-AEFA25D42A75}">
      <dgm:prSet/>
      <dgm:spPr/>
      <dgm:t>
        <a:bodyPr/>
        <a:lstStyle/>
        <a:p>
          <a:endParaRPr lang="en-AU"/>
        </a:p>
      </dgm:t>
    </dgm:pt>
    <dgm:pt modelId="{89912556-E1E9-434A-931C-2A6EF6AEDC8B}" type="sibTrans" cxnId="{5E4897A8-399C-4D83-B840-AEFA25D42A75}">
      <dgm:prSet/>
      <dgm:spPr/>
      <dgm:t>
        <a:bodyPr/>
        <a:lstStyle/>
        <a:p>
          <a:endParaRPr lang="en-AU"/>
        </a:p>
      </dgm:t>
    </dgm:pt>
    <dgm:pt modelId="{BE1DBCB7-8D6F-4929-B67E-7BEA6C5E6F5B}">
      <dgm:prSet/>
      <dgm:spPr/>
      <dgm:t>
        <a:bodyPr/>
        <a:lstStyle/>
        <a:p>
          <a:pPr>
            <a:lnSpc>
              <a:spcPct val="100000"/>
            </a:lnSpc>
            <a:spcAft>
              <a:spcPts val="600"/>
            </a:spcAft>
          </a:pPr>
          <a:r>
            <a:rPr lang="en-AU" dirty="0">
              <a:sym typeface="Wingdings" panose="05000000000000000000" pitchFamily="2" charset="2"/>
            </a:rPr>
            <a:t>Community and agency consultation and outreach</a:t>
          </a:r>
        </a:p>
      </dgm:t>
    </dgm:pt>
    <dgm:pt modelId="{2C4FB57B-2E64-4E17-A1B4-7A253F0BDA33}" type="parTrans" cxnId="{26F6074F-11B5-40B3-9FEA-EED3F648F924}">
      <dgm:prSet/>
      <dgm:spPr/>
      <dgm:t>
        <a:bodyPr/>
        <a:lstStyle/>
        <a:p>
          <a:endParaRPr lang="en-AU"/>
        </a:p>
      </dgm:t>
    </dgm:pt>
    <dgm:pt modelId="{14F5A3CE-201D-432E-AEA4-02A95B6B6485}" type="sibTrans" cxnId="{26F6074F-11B5-40B3-9FEA-EED3F648F924}">
      <dgm:prSet/>
      <dgm:spPr/>
      <dgm:t>
        <a:bodyPr/>
        <a:lstStyle/>
        <a:p>
          <a:endParaRPr lang="en-AU"/>
        </a:p>
      </dgm:t>
    </dgm:pt>
    <dgm:pt modelId="{7E50BA17-0855-4BB5-BA5F-27C93829FF20}">
      <dgm:prSet/>
      <dgm:spPr/>
      <dgm:t>
        <a:bodyPr/>
        <a:lstStyle/>
        <a:p>
          <a:pPr>
            <a:lnSpc>
              <a:spcPct val="100000"/>
            </a:lnSpc>
            <a:spcAft>
              <a:spcPts val="600"/>
            </a:spcAft>
          </a:pPr>
          <a:r>
            <a:rPr lang="en-AU" dirty="0"/>
            <a:t>Hamburg Workshop Report – shared with attendees (late March, 2020)</a:t>
          </a:r>
        </a:p>
      </dgm:t>
    </dgm:pt>
    <dgm:pt modelId="{557728B2-27E1-4F1A-849B-BE5F42503127}" type="sibTrans" cxnId="{C4013777-187F-4289-8D42-437966C7CD03}">
      <dgm:prSet/>
      <dgm:spPr/>
      <dgm:t>
        <a:bodyPr/>
        <a:lstStyle/>
        <a:p>
          <a:endParaRPr lang="en-AU"/>
        </a:p>
      </dgm:t>
    </dgm:pt>
    <dgm:pt modelId="{FFDED01A-1436-4B7F-A860-51BC6DAED006}" type="parTrans" cxnId="{C4013777-187F-4289-8D42-437966C7CD03}">
      <dgm:prSet/>
      <dgm:spPr/>
      <dgm:t>
        <a:bodyPr/>
        <a:lstStyle/>
        <a:p>
          <a:endParaRPr lang="en-AU"/>
        </a:p>
      </dgm:t>
    </dgm:pt>
    <dgm:pt modelId="{CA2BA9AE-0A3B-4DA4-9837-F44C8A757463}">
      <dgm:prSet phldrT="[Text]"/>
      <dgm:spPr/>
      <dgm:t>
        <a:bodyPr/>
        <a:lstStyle/>
        <a:p>
          <a:pPr>
            <a:lnSpc>
              <a:spcPct val="100000"/>
            </a:lnSpc>
            <a:spcAft>
              <a:spcPts val="600"/>
            </a:spcAft>
          </a:pPr>
          <a:r>
            <a:rPr lang="en-AU" dirty="0">
              <a:sym typeface="Wingdings" panose="05000000000000000000" pitchFamily="2" charset="2"/>
            </a:rPr>
            <a:t>In-principle approval by 2021</a:t>
          </a:r>
          <a:endParaRPr lang="en-AU" dirty="0"/>
        </a:p>
      </dgm:t>
    </dgm:pt>
    <dgm:pt modelId="{C05A36A5-9E43-4D8F-883E-0A4EBD53110F}" type="parTrans" cxnId="{2B71D93F-EE0C-4C73-8827-ACADEC927B72}">
      <dgm:prSet/>
      <dgm:spPr/>
      <dgm:t>
        <a:bodyPr/>
        <a:lstStyle/>
        <a:p>
          <a:endParaRPr lang="en-AU"/>
        </a:p>
      </dgm:t>
    </dgm:pt>
    <dgm:pt modelId="{8EF4C590-0FA3-4AD8-8605-06D02657E711}" type="sibTrans" cxnId="{2B71D93F-EE0C-4C73-8827-ACADEC927B72}">
      <dgm:prSet/>
      <dgm:spPr/>
      <dgm:t>
        <a:bodyPr/>
        <a:lstStyle/>
        <a:p>
          <a:endParaRPr lang="en-AU"/>
        </a:p>
      </dgm:t>
    </dgm:pt>
    <dgm:pt modelId="{3CE22835-9892-46B3-8755-0F5C254808B1}">
      <dgm:prSet phldrT="[Text]"/>
      <dgm:spPr/>
      <dgm:t>
        <a:bodyPr/>
        <a:lstStyle/>
        <a:p>
          <a:pPr>
            <a:lnSpc>
              <a:spcPct val="100000"/>
            </a:lnSpc>
            <a:spcAft>
              <a:spcPts val="600"/>
            </a:spcAft>
            <a:buNone/>
          </a:pPr>
          <a:r>
            <a:rPr lang="en-AU" dirty="0">
              <a:latin typeface="Arial"/>
              <a:ea typeface="+mn-ea"/>
              <a:cs typeface="+mn-cs"/>
            </a:rPr>
            <a:t>Consultation, feedback and refinement via virtual meetings throughout 2020</a:t>
          </a:r>
          <a:endParaRPr lang="en-AU" dirty="0"/>
        </a:p>
      </dgm:t>
    </dgm:pt>
    <dgm:pt modelId="{6AD2FB9E-60BC-40FF-B099-313601E3B93C}" type="parTrans" cxnId="{8F744C5E-655C-4E1B-B75E-537BD0A74B8B}">
      <dgm:prSet/>
      <dgm:spPr/>
      <dgm:t>
        <a:bodyPr/>
        <a:lstStyle/>
        <a:p>
          <a:endParaRPr lang="en-AU"/>
        </a:p>
      </dgm:t>
    </dgm:pt>
    <dgm:pt modelId="{922E7E7E-DDB0-4B36-83F9-6D106BD7B6E9}" type="sibTrans" cxnId="{8F744C5E-655C-4E1B-B75E-537BD0A74B8B}">
      <dgm:prSet/>
      <dgm:spPr/>
      <dgm:t>
        <a:bodyPr/>
        <a:lstStyle/>
        <a:p>
          <a:endParaRPr lang="en-AU"/>
        </a:p>
      </dgm:t>
    </dgm:pt>
    <dgm:pt modelId="{1084E3D2-DA52-4E63-89EB-BB5E5313AE82}">
      <dgm:prSet phldrT="[Text]"/>
      <dgm:spPr/>
      <dgm:t>
        <a:bodyPr/>
        <a:lstStyle/>
        <a:p>
          <a:pPr>
            <a:lnSpc>
              <a:spcPct val="100000"/>
            </a:lnSpc>
            <a:spcAft>
              <a:spcPts val="600"/>
            </a:spcAft>
            <a:buChar char="•"/>
          </a:pPr>
          <a:r>
            <a:rPr lang="en-AU" dirty="0">
              <a:latin typeface="Arial"/>
              <a:ea typeface="+mn-ea"/>
              <a:cs typeface="+mn-cs"/>
            </a:rPr>
            <a:t>Elements Workshop; JSC-41; Model &amp; Data Workshops</a:t>
          </a:r>
          <a:endParaRPr lang="en-AU" dirty="0"/>
        </a:p>
      </dgm:t>
    </dgm:pt>
    <dgm:pt modelId="{23932895-CFE7-4B9D-9F36-CD0DB28595DE}" type="parTrans" cxnId="{B1301C0B-6243-4830-8ABA-8B8BA0C36324}">
      <dgm:prSet/>
      <dgm:spPr/>
      <dgm:t>
        <a:bodyPr/>
        <a:lstStyle/>
        <a:p>
          <a:endParaRPr lang="en-AU"/>
        </a:p>
      </dgm:t>
    </dgm:pt>
    <dgm:pt modelId="{43668350-FFCF-49F9-93A5-F0FC8634D1F3}" type="sibTrans" cxnId="{B1301C0B-6243-4830-8ABA-8B8BA0C36324}">
      <dgm:prSet/>
      <dgm:spPr/>
      <dgm:t>
        <a:bodyPr/>
        <a:lstStyle/>
        <a:p>
          <a:endParaRPr lang="en-AU"/>
        </a:p>
      </dgm:t>
    </dgm:pt>
    <dgm:pt modelId="{47FCB363-4695-4FEC-BAD3-DCAA6349CCE8}">
      <dgm:prSet/>
      <dgm:spPr/>
      <dgm:t>
        <a:bodyPr/>
        <a:lstStyle/>
        <a:p>
          <a:pPr>
            <a:lnSpc>
              <a:spcPct val="100000"/>
            </a:lnSpc>
            <a:spcAft>
              <a:spcPts val="600"/>
            </a:spcAft>
          </a:pPr>
          <a:r>
            <a:rPr lang="en-AU" dirty="0"/>
            <a:t>Shared with WCRP family and partners for consultation and refinement (April through May, 2020)</a:t>
          </a:r>
        </a:p>
      </dgm:t>
    </dgm:pt>
    <dgm:pt modelId="{6BCD4537-5659-4FAC-A696-23412A29F7BD}" type="sibTrans" cxnId="{A172BF08-823E-4EA2-BE69-25981E32228B}">
      <dgm:prSet/>
      <dgm:spPr/>
      <dgm:t>
        <a:bodyPr/>
        <a:lstStyle/>
        <a:p>
          <a:endParaRPr lang="en-AU"/>
        </a:p>
      </dgm:t>
    </dgm:pt>
    <dgm:pt modelId="{1AFA2B74-E90E-4CB5-BED7-52AB8163EF47}" type="parTrans" cxnId="{A172BF08-823E-4EA2-BE69-25981E32228B}">
      <dgm:prSet/>
      <dgm:spPr/>
      <dgm:t>
        <a:bodyPr/>
        <a:lstStyle/>
        <a:p>
          <a:endParaRPr lang="en-AU"/>
        </a:p>
      </dgm:t>
    </dgm:pt>
    <dgm:pt modelId="{1BD820FD-2C55-4B96-9758-384603F3D4A8}" type="pres">
      <dgm:prSet presAssocID="{E47378C4-C87B-4172-BF8F-1773E53F3B9E}" presName="outerComposite" presStyleCnt="0">
        <dgm:presLayoutVars>
          <dgm:chMax val="5"/>
          <dgm:dir/>
          <dgm:resizeHandles val="exact"/>
        </dgm:presLayoutVars>
      </dgm:prSet>
      <dgm:spPr/>
    </dgm:pt>
    <dgm:pt modelId="{FAA0F0DE-2600-4821-8D35-2725C061FF46}" type="pres">
      <dgm:prSet presAssocID="{E47378C4-C87B-4172-BF8F-1773E53F3B9E}" presName="dummyMaxCanvas" presStyleCnt="0">
        <dgm:presLayoutVars/>
      </dgm:prSet>
      <dgm:spPr/>
    </dgm:pt>
    <dgm:pt modelId="{EFE14DA7-38E7-4C92-9CDD-AE2D8E575DFF}" type="pres">
      <dgm:prSet presAssocID="{E47378C4-C87B-4172-BF8F-1773E53F3B9E}" presName="FourNodes_1" presStyleLbl="node1" presStyleIdx="0" presStyleCnt="4">
        <dgm:presLayoutVars>
          <dgm:bulletEnabled val="1"/>
        </dgm:presLayoutVars>
      </dgm:prSet>
      <dgm:spPr/>
    </dgm:pt>
    <dgm:pt modelId="{45F8ABB7-805E-4CE9-8F50-65C142D0B2FB}" type="pres">
      <dgm:prSet presAssocID="{E47378C4-C87B-4172-BF8F-1773E53F3B9E}" presName="FourNodes_2" presStyleLbl="node1" presStyleIdx="1" presStyleCnt="4" custScaleX="98255">
        <dgm:presLayoutVars>
          <dgm:bulletEnabled val="1"/>
        </dgm:presLayoutVars>
      </dgm:prSet>
      <dgm:spPr/>
    </dgm:pt>
    <dgm:pt modelId="{52D68866-536D-409E-A5DC-9FCE3D2DAF4B}" type="pres">
      <dgm:prSet presAssocID="{E47378C4-C87B-4172-BF8F-1773E53F3B9E}" presName="FourNodes_3" presStyleLbl="node1" presStyleIdx="2" presStyleCnt="4">
        <dgm:presLayoutVars>
          <dgm:bulletEnabled val="1"/>
        </dgm:presLayoutVars>
      </dgm:prSet>
      <dgm:spPr/>
    </dgm:pt>
    <dgm:pt modelId="{0BBF2E76-31F7-461B-8D60-CE71A6028766}" type="pres">
      <dgm:prSet presAssocID="{E47378C4-C87B-4172-BF8F-1773E53F3B9E}" presName="FourNodes_4" presStyleLbl="node1" presStyleIdx="3" presStyleCnt="4" custScaleX="88598">
        <dgm:presLayoutVars>
          <dgm:bulletEnabled val="1"/>
        </dgm:presLayoutVars>
      </dgm:prSet>
      <dgm:spPr/>
    </dgm:pt>
    <dgm:pt modelId="{0CFFA108-1305-42BA-9112-13BDBFC89866}" type="pres">
      <dgm:prSet presAssocID="{E47378C4-C87B-4172-BF8F-1773E53F3B9E}" presName="FourConn_1-2" presStyleLbl="fgAccFollowNode1" presStyleIdx="0" presStyleCnt="3">
        <dgm:presLayoutVars>
          <dgm:bulletEnabled val="1"/>
        </dgm:presLayoutVars>
      </dgm:prSet>
      <dgm:spPr/>
    </dgm:pt>
    <dgm:pt modelId="{9826F58E-7A2D-4F8A-9578-9AE44C7F5D5B}" type="pres">
      <dgm:prSet presAssocID="{E47378C4-C87B-4172-BF8F-1773E53F3B9E}" presName="FourConn_2-3" presStyleLbl="fgAccFollowNode1" presStyleIdx="1" presStyleCnt="3" custLinFactNeighborX="-14742">
        <dgm:presLayoutVars>
          <dgm:bulletEnabled val="1"/>
        </dgm:presLayoutVars>
      </dgm:prSet>
      <dgm:spPr/>
    </dgm:pt>
    <dgm:pt modelId="{9FAA3344-03AF-49AB-91E2-08C46DD37859}" type="pres">
      <dgm:prSet presAssocID="{E47378C4-C87B-4172-BF8F-1773E53F3B9E}" presName="FourConn_3-4" presStyleLbl="fgAccFollowNode1" presStyleIdx="2" presStyleCnt="3" custLinFactNeighborX="-4212">
        <dgm:presLayoutVars>
          <dgm:bulletEnabled val="1"/>
        </dgm:presLayoutVars>
      </dgm:prSet>
      <dgm:spPr/>
    </dgm:pt>
    <dgm:pt modelId="{6796877F-A479-4967-999C-77FC7AC056FB}" type="pres">
      <dgm:prSet presAssocID="{E47378C4-C87B-4172-BF8F-1773E53F3B9E}" presName="FourNodes_1_text" presStyleLbl="node1" presStyleIdx="3" presStyleCnt="4">
        <dgm:presLayoutVars>
          <dgm:bulletEnabled val="1"/>
        </dgm:presLayoutVars>
      </dgm:prSet>
      <dgm:spPr/>
    </dgm:pt>
    <dgm:pt modelId="{C6F31B79-BC90-4EA0-A88D-0C8FAA808F5A}" type="pres">
      <dgm:prSet presAssocID="{E47378C4-C87B-4172-BF8F-1773E53F3B9E}" presName="FourNodes_2_text" presStyleLbl="node1" presStyleIdx="3" presStyleCnt="4">
        <dgm:presLayoutVars>
          <dgm:bulletEnabled val="1"/>
        </dgm:presLayoutVars>
      </dgm:prSet>
      <dgm:spPr/>
    </dgm:pt>
    <dgm:pt modelId="{1C386D9E-B8F0-49F5-871B-657976778737}" type="pres">
      <dgm:prSet presAssocID="{E47378C4-C87B-4172-BF8F-1773E53F3B9E}" presName="FourNodes_3_text" presStyleLbl="node1" presStyleIdx="3" presStyleCnt="4">
        <dgm:presLayoutVars>
          <dgm:bulletEnabled val="1"/>
        </dgm:presLayoutVars>
      </dgm:prSet>
      <dgm:spPr/>
    </dgm:pt>
    <dgm:pt modelId="{269FD0E7-4E63-47FD-8AF9-089C90D93F22}" type="pres">
      <dgm:prSet presAssocID="{E47378C4-C87B-4172-BF8F-1773E53F3B9E}" presName="FourNodes_4_text" presStyleLbl="node1" presStyleIdx="3" presStyleCnt="4">
        <dgm:presLayoutVars>
          <dgm:bulletEnabled val="1"/>
        </dgm:presLayoutVars>
      </dgm:prSet>
      <dgm:spPr/>
    </dgm:pt>
  </dgm:ptLst>
  <dgm:cxnLst>
    <dgm:cxn modelId="{DCAEDB03-F626-4C3C-B06C-285E00021DC5}" type="presOf" srcId="{4B6BC8B5-D718-4B94-A677-086D67C1B577}" destId="{269FD0E7-4E63-47FD-8AF9-089C90D93F22}" srcOrd="1" destOrd="1" presId="urn:microsoft.com/office/officeart/2005/8/layout/vProcess5"/>
    <dgm:cxn modelId="{A172BF08-823E-4EA2-BE69-25981E32228B}" srcId="{6E83E845-8151-4CF7-B456-C41F48F563F3}" destId="{47FCB363-4695-4FEC-BAD3-DCAA6349CCE8}" srcOrd="1" destOrd="0" parTransId="{1AFA2B74-E90E-4CB5-BED7-52AB8163EF47}" sibTransId="{6BCD4537-5659-4FAC-A696-23412A29F7BD}"/>
    <dgm:cxn modelId="{B1301C0B-6243-4830-8ABA-8B8BA0C36324}" srcId="{3CE22835-9892-46B3-8755-0F5C254808B1}" destId="{1084E3D2-DA52-4E63-89EB-BB5E5313AE82}" srcOrd="0" destOrd="0" parTransId="{23932895-CFE7-4B9D-9F36-CD0DB28595DE}" sibTransId="{43668350-FFCF-49F9-93A5-F0FC8634D1F3}"/>
    <dgm:cxn modelId="{2822A81B-BDCA-4465-B6AB-7B880D6626B4}" type="presOf" srcId="{B431BA9F-2212-4271-9C23-5D8DF001B6F3}" destId="{0CFFA108-1305-42BA-9112-13BDBFC89866}" srcOrd="0" destOrd="0" presId="urn:microsoft.com/office/officeart/2005/8/layout/vProcess5"/>
    <dgm:cxn modelId="{2B71D93F-EE0C-4C73-8827-ACADEC927B72}" srcId="{BB786AF1-0DB5-4AA8-BD24-D9AFCF7BAB9B}" destId="{CA2BA9AE-0A3B-4DA4-9837-F44C8A757463}" srcOrd="0" destOrd="0" parTransId="{C05A36A5-9E43-4D8F-883E-0A4EBD53110F}" sibTransId="{8EF4C590-0FA3-4AD8-8605-06D02657E711}"/>
    <dgm:cxn modelId="{6BC1D844-9E4B-4F6A-A210-F1A7AB5AD77C}" type="presOf" srcId="{1084E3D2-DA52-4E63-89EB-BB5E5313AE82}" destId="{C6F31B79-BC90-4EA0-A88D-0C8FAA808F5A}" srcOrd="1" destOrd="1" presId="urn:microsoft.com/office/officeart/2005/8/layout/vProcess5"/>
    <dgm:cxn modelId="{2518FA46-F630-4AA8-B965-5E1C555E14CE}" type="presOf" srcId="{BE1DBCB7-8D6F-4929-B67E-7BEA6C5E6F5B}" destId="{269FD0E7-4E63-47FD-8AF9-089C90D93F22}" srcOrd="1" destOrd="2" presId="urn:microsoft.com/office/officeart/2005/8/layout/vProcess5"/>
    <dgm:cxn modelId="{26F6074F-11B5-40B3-9FEA-EED3F648F924}" srcId="{46480725-1257-4980-A31B-B0CDB3BCB5E6}" destId="{BE1DBCB7-8D6F-4929-B67E-7BEA6C5E6F5B}" srcOrd="1" destOrd="0" parTransId="{2C4FB57B-2E64-4E17-A1B4-7A253F0BDA33}" sibTransId="{14F5A3CE-201D-432E-AEA4-02A95B6B6485}"/>
    <dgm:cxn modelId="{2EBA9F55-0C98-4363-A1C0-094F17A25169}" type="presOf" srcId="{1084E3D2-DA52-4E63-89EB-BB5E5313AE82}" destId="{45F8ABB7-805E-4CE9-8F50-65C142D0B2FB}" srcOrd="0" destOrd="1" presId="urn:microsoft.com/office/officeart/2005/8/layout/vProcess5"/>
    <dgm:cxn modelId="{85D3CF57-EB77-410F-85B0-C18FBB7CC9EB}" srcId="{E47378C4-C87B-4172-BF8F-1773E53F3B9E}" destId="{46480725-1257-4980-A31B-B0CDB3BCB5E6}" srcOrd="3" destOrd="0" parTransId="{E801D37B-9D0A-4738-8E58-1C500FC896F9}" sibTransId="{F0FEC43C-4D43-4B78-808E-3A7CED577E97}"/>
    <dgm:cxn modelId="{8F744C5E-655C-4E1B-B75E-537BD0A74B8B}" srcId="{E47378C4-C87B-4172-BF8F-1773E53F3B9E}" destId="{3CE22835-9892-46B3-8755-0F5C254808B1}" srcOrd="1" destOrd="0" parTransId="{6AD2FB9E-60BC-40FF-B099-313601E3B93C}" sibTransId="{922E7E7E-DDB0-4B36-83F9-6D106BD7B6E9}"/>
    <dgm:cxn modelId="{E0385E6F-5930-4C2A-A591-6FC6B404297A}" type="presOf" srcId="{46480725-1257-4980-A31B-B0CDB3BCB5E6}" destId="{0BBF2E76-31F7-461B-8D60-CE71A6028766}" srcOrd="0" destOrd="0" presId="urn:microsoft.com/office/officeart/2005/8/layout/vProcess5"/>
    <dgm:cxn modelId="{C4013777-187F-4289-8D42-437966C7CD03}" srcId="{6E83E845-8151-4CF7-B456-C41F48F563F3}" destId="{7E50BA17-0855-4BB5-BA5F-27C93829FF20}" srcOrd="0" destOrd="0" parTransId="{FFDED01A-1436-4B7F-A860-51BC6DAED006}" sibTransId="{557728B2-27E1-4F1A-849B-BE5F42503127}"/>
    <dgm:cxn modelId="{C892BC84-111C-4F9D-B374-1B52C7915FC6}" type="presOf" srcId="{3CE22835-9892-46B3-8755-0F5C254808B1}" destId="{45F8ABB7-805E-4CE9-8F50-65C142D0B2FB}" srcOrd="0" destOrd="0" presId="urn:microsoft.com/office/officeart/2005/8/layout/vProcess5"/>
    <dgm:cxn modelId="{A4786786-3228-45DA-AEF6-492AA6955808}" type="presOf" srcId="{BB786AF1-0DB5-4AA8-BD24-D9AFCF7BAB9B}" destId="{1C386D9E-B8F0-49F5-871B-657976778737}" srcOrd="1" destOrd="0" presId="urn:microsoft.com/office/officeart/2005/8/layout/vProcess5"/>
    <dgm:cxn modelId="{5E81B08F-8412-458A-95FE-3116E3E21388}" type="presOf" srcId="{47FCB363-4695-4FEC-BAD3-DCAA6349CCE8}" destId="{EFE14DA7-38E7-4C92-9CDD-AE2D8E575DFF}" srcOrd="0" destOrd="2" presId="urn:microsoft.com/office/officeart/2005/8/layout/vProcess5"/>
    <dgm:cxn modelId="{C5325095-B0F3-4EF3-821F-5735E8D6B9F2}" type="presOf" srcId="{922E7E7E-DDB0-4B36-83F9-6D106BD7B6E9}" destId="{9826F58E-7A2D-4F8A-9578-9AE44C7F5D5B}" srcOrd="0" destOrd="0" presId="urn:microsoft.com/office/officeart/2005/8/layout/vProcess5"/>
    <dgm:cxn modelId="{7BF0F395-5DEE-4527-A82C-CACA7FFE8E8A}" type="presOf" srcId="{CA2BA9AE-0A3B-4DA4-9837-F44C8A757463}" destId="{1C386D9E-B8F0-49F5-871B-657976778737}" srcOrd="1" destOrd="1" presId="urn:microsoft.com/office/officeart/2005/8/layout/vProcess5"/>
    <dgm:cxn modelId="{BAF09996-AED2-4A32-862D-2E6220E4A8BF}" type="presOf" srcId="{E47378C4-C87B-4172-BF8F-1773E53F3B9E}" destId="{1BD820FD-2C55-4B96-9758-384603F3D4A8}" srcOrd="0" destOrd="0" presId="urn:microsoft.com/office/officeart/2005/8/layout/vProcess5"/>
    <dgm:cxn modelId="{258E439E-6978-4B1E-AA28-9D884BD2B8A8}" type="presOf" srcId="{3CE22835-9892-46B3-8755-0F5C254808B1}" destId="{C6F31B79-BC90-4EA0-A88D-0C8FAA808F5A}" srcOrd="1" destOrd="0" presId="urn:microsoft.com/office/officeart/2005/8/layout/vProcess5"/>
    <dgm:cxn modelId="{DDF3EBA4-47DA-400F-B73C-71FA16F084A5}" type="presOf" srcId="{6E83E845-8151-4CF7-B456-C41F48F563F3}" destId="{6796877F-A479-4967-999C-77FC7AC056FB}" srcOrd="1" destOrd="0" presId="urn:microsoft.com/office/officeart/2005/8/layout/vProcess5"/>
    <dgm:cxn modelId="{2F69B7A5-B61D-41CB-BC00-04A695CA62D8}" type="presOf" srcId="{7E50BA17-0855-4BB5-BA5F-27C93829FF20}" destId="{6796877F-A479-4967-999C-77FC7AC056FB}" srcOrd="1" destOrd="1" presId="urn:microsoft.com/office/officeart/2005/8/layout/vProcess5"/>
    <dgm:cxn modelId="{5E4897A8-399C-4D83-B840-AEFA25D42A75}" srcId="{46480725-1257-4980-A31B-B0CDB3BCB5E6}" destId="{4B6BC8B5-D718-4B94-A677-086D67C1B577}" srcOrd="0" destOrd="0" parTransId="{7588A649-555B-4D92-81D2-5ED9DC75DBA5}" sibTransId="{89912556-E1E9-434A-931C-2A6EF6AEDC8B}"/>
    <dgm:cxn modelId="{6DE35EAE-4ADB-4E6E-ADBF-1253BAE986A9}" type="presOf" srcId="{47FCB363-4695-4FEC-BAD3-DCAA6349CCE8}" destId="{6796877F-A479-4967-999C-77FC7AC056FB}" srcOrd="1" destOrd="2" presId="urn:microsoft.com/office/officeart/2005/8/layout/vProcess5"/>
    <dgm:cxn modelId="{D20E47B1-59EB-4543-9F97-1D4E70F1B15F}" type="presOf" srcId="{BB786AF1-0DB5-4AA8-BD24-D9AFCF7BAB9B}" destId="{52D68866-536D-409E-A5DC-9FCE3D2DAF4B}" srcOrd="0" destOrd="0" presId="urn:microsoft.com/office/officeart/2005/8/layout/vProcess5"/>
    <dgm:cxn modelId="{43030CB9-5D3D-4949-9FE6-F3C0B309F601}" type="presOf" srcId="{BE1DBCB7-8D6F-4929-B67E-7BEA6C5E6F5B}" destId="{0BBF2E76-31F7-461B-8D60-CE71A6028766}" srcOrd="0" destOrd="2" presId="urn:microsoft.com/office/officeart/2005/8/layout/vProcess5"/>
    <dgm:cxn modelId="{2DC257BA-EBD5-4166-8F1C-8CB495A4B5F7}" srcId="{E47378C4-C87B-4172-BF8F-1773E53F3B9E}" destId="{BB786AF1-0DB5-4AA8-BD24-D9AFCF7BAB9B}" srcOrd="2" destOrd="0" parTransId="{320A6917-04DF-4AC1-A0A1-C3BE0F845630}" sibTransId="{6A24EF72-D5B8-4A0E-8FD8-740E976228F3}"/>
    <dgm:cxn modelId="{6B6ADFC0-625E-4494-8218-762D2DEE52CC}" type="presOf" srcId="{6E83E845-8151-4CF7-B456-C41F48F563F3}" destId="{EFE14DA7-38E7-4C92-9CDD-AE2D8E575DFF}" srcOrd="0" destOrd="0" presId="urn:microsoft.com/office/officeart/2005/8/layout/vProcess5"/>
    <dgm:cxn modelId="{4660D4CB-F139-4E34-9C35-C378D2B0F826}" type="presOf" srcId="{6A24EF72-D5B8-4A0E-8FD8-740E976228F3}" destId="{9FAA3344-03AF-49AB-91E2-08C46DD37859}" srcOrd="0" destOrd="0" presId="urn:microsoft.com/office/officeart/2005/8/layout/vProcess5"/>
    <dgm:cxn modelId="{312CABCD-FA15-4D91-8BDE-1B5DA51CDBE0}" type="presOf" srcId="{7E50BA17-0855-4BB5-BA5F-27C93829FF20}" destId="{EFE14DA7-38E7-4C92-9CDD-AE2D8E575DFF}" srcOrd="0" destOrd="1" presId="urn:microsoft.com/office/officeart/2005/8/layout/vProcess5"/>
    <dgm:cxn modelId="{89436DCF-AF99-4FE9-90BF-5B5AF8EECF16}" srcId="{E47378C4-C87B-4172-BF8F-1773E53F3B9E}" destId="{6E83E845-8151-4CF7-B456-C41F48F563F3}" srcOrd="0" destOrd="0" parTransId="{0B99EDB9-0610-477C-9ED7-687343926BE0}" sibTransId="{B431BA9F-2212-4271-9C23-5D8DF001B6F3}"/>
    <dgm:cxn modelId="{67D2CBD3-7442-4919-ACDD-36A60CAAB883}" type="presOf" srcId="{CA2BA9AE-0A3B-4DA4-9837-F44C8A757463}" destId="{52D68866-536D-409E-A5DC-9FCE3D2DAF4B}" srcOrd="0" destOrd="1" presId="urn:microsoft.com/office/officeart/2005/8/layout/vProcess5"/>
    <dgm:cxn modelId="{448D8BE1-E22D-4DEE-8DEC-A75895E9C79C}" type="presOf" srcId="{4B6BC8B5-D718-4B94-A677-086D67C1B577}" destId="{0BBF2E76-31F7-461B-8D60-CE71A6028766}" srcOrd="0" destOrd="1" presId="urn:microsoft.com/office/officeart/2005/8/layout/vProcess5"/>
    <dgm:cxn modelId="{B230F9E2-920B-409F-83B6-6C9B73654A48}" type="presOf" srcId="{46480725-1257-4980-A31B-B0CDB3BCB5E6}" destId="{269FD0E7-4E63-47FD-8AF9-089C90D93F22}" srcOrd="1" destOrd="0" presId="urn:microsoft.com/office/officeart/2005/8/layout/vProcess5"/>
    <dgm:cxn modelId="{8FD5D9F0-9025-4BB6-A9DF-0ECF1327C268}" type="presParOf" srcId="{1BD820FD-2C55-4B96-9758-384603F3D4A8}" destId="{FAA0F0DE-2600-4821-8D35-2725C061FF46}" srcOrd="0" destOrd="0" presId="urn:microsoft.com/office/officeart/2005/8/layout/vProcess5"/>
    <dgm:cxn modelId="{B7796B0A-9B40-470E-9257-E76B2840B232}" type="presParOf" srcId="{1BD820FD-2C55-4B96-9758-384603F3D4A8}" destId="{EFE14DA7-38E7-4C92-9CDD-AE2D8E575DFF}" srcOrd="1" destOrd="0" presId="urn:microsoft.com/office/officeart/2005/8/layout/vProcess5"/>
    <dgm:cxn modelId="{F7A8460F-97CD-4A54-A73B-FE88C2AEAF1E}" type="presParOf" srcId="{1BD820FD-2C55-4B96-9758-384603F3D4A8}" destId="{45F8ABB7-805E-4CE9-8F50-65C142D0B2FB}" srcOrd="2" destOrd="0" presId="urn:microsoft.com/office/officeart/2005/8/layout/vProcess5"/>
    <dgm:cxn modelId="{EE52429E-3D0C-40CE-8879-25F4811AA576}" type="presParOf" srcId="{1BD820FD-2C55-4B96-9758-384603F3D4A8}" destId="{52D68866-536D-409E-A5DC-9FCE3D2DAF4B}" srcOrd="3" destOrd="0" presId="urn:microsoft.com/office/officeart/2005/8/layout/vProcess5"/>
    <dgm:cxn modelId="{B35E34DE-8500-44CC-8BA8-4FB8B7F05633}" type="presParOf" srcId="{1BD820FD-2C55-4B96-9758-384603F3D4A8}" destId="{0BBF2E76-31F7-461B-8D60-CE71A6028766}" srcOrd="4" destOrd="0" presId="urn:microsoft.com/office/officeart/2005/8/layout/vProcess5"/>
    <dgm:cxn modelId="{E3B9899D-B0B7-400B-A7A4-9220BDAEFF63}" type="presParOf" srcId="{1BD820FD-2C55-4B96-9758-384603F3D4A8}" destId="{0CFFA108-1305-42BA-9112-13BDBFC89866}" srcOrd="5" destOrd="0" presId="urn:microsoft.com/office/officeart/2005/8/layout/vProcess5"/>
    <dgm:cxn modelId="{7F2FFAC4-CA89-4E5E-A36D-B2379AD0711A}" type="presParOf" srcId="{1BD820FD-2C55-4B96-9758-384603F3D4A8}" destId="{9826F58E-7A2D-4F8A-9578-9AE44C7F5D5B}" srcOrd="6" destOrd="0" presId="urn:microsoft.com/office/officeart/2005/8/layout/vProcess5"/>
    <dgm:cxn modelId="{B41C972D-E914-4818-851D-DAFD7942AB8A}" type="presParOf" srcId="{1BD820FD-2C55-4B96-9758-384603F3D4A8}" destId="{9FAA3344-03AF-49AB-91E2-08C46DD37859}" srcOrd="7" destOrd="0" presId="urn:microsoft.com/office/officeart/2005/8/layout/vProcess5"/>
    <dgm:cxn modelId="{2EA108A4-FBF2-4908-AD4C-E1B2271169E6}" type="presParOf" srcId="{1BD820FD-2C55-4B96-9758-384603F3D4A8}" destId="{6796877F-A479-4967-999C-77FC7AC056FB}" srcOrd="8" destOrd="0" presId="urn:microsoft.com/office/officeart/2005/8/layout/vProcess5"/>
    <dgm:cxn modelId="{B3199C73-1E10-4AD3-AC30-CBF3EC71B256}" type="presParOf" srcId="{1BD820FD-2C55-4B96-9758-384603F3D4A8}" destId="{C6F31B79-BC90-4EA0-A88D-0C8FAA808F5A}" srcOrd="9" destOrd="0" presId="urn:microsoft.com/office/officeart/2005/8/layout/vProcess5"/>
    <dgm:cxn modelId="{36436D38-8E61-47CA-B68E-2DD4FE382C56}" type="presParOf" srcId="{1BD820FD-2C55-4B96-9758-384603F3D4A8}" destId="{1C386D9E-B8F0-49F5-871B-657976778737}" srcOrd="10" destOrd="0" presId="urn:microsoft.com/office/officeart/2005/8/layout/vProcess5"/>
    <dgm:cxn modelId="{925098F2-404D-4B31-93B8-EDACA33F3AFA}" type="presParOf" srcId="{1BD820FD-2C55-4B96-9758-384603F3D4A8}" destId="{269FD0E7-4E63-47FD-8AF9-089C90D93F22}"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14DA7-38E7-4C92-9CDD-AE2D8E575DFF}">
      <dsp:nvSpPr>
        <dsp:cNvPr id="0" name=""/>
        <dsp:cNvSpPr/>
      </dsp:nvSpPr>
      <dsp:spPr>
        <a:xfrm>
          <a:off x="0" y="0"/>
          <a:ext cx="7491153" cy="11323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ts val="600"/>
            </a:spcAft>
            <a:buNone/>
          </a:pPr>
          <a:r>
            <a:rPr lang="en-AU" sz="1600" kern="1200" dirty="0"/>
            <a:t>Consultation and feedback</a:t>
          </a:r>
        </a:p>
        <a:p>
          <a:pPr marL="114300" lvl="1" indent="-114300" algn="l" defTabSz="533400">
            <a:lnSpc>
              <a:spcPct val="100000"/>
            </a:lnSpc>
            <a:spcBef>
              <a:spcPct val="0"/>
            </a:spcBef>
            <a:spcAft>
              <a:spcPts val="600"/>
            </a:spcAft>
            <a:buChar char="•"/>
          </a:pPr>
          <a:r>
            <a:rPr lang="en-AU" sz="1200" kern="1200" dirty="0"/>
            <a:t>Hamburg Workshop Report – shared with attendees (late March, 2020)</a:t>
          </a:r>
        </a:p>
        <a:p>
          <a:pPr marL="114300" lvl="1" indent="-114300" algn="l" defTabSz="533400">
            <a:lnSpc>
              <a:spcPct val="100000"/>
            </a:lnSpc>
            <a:spcBef>
              <a:spcPct val="0"/>
            </a:spcBef>
            <a:spcAft>
              <a:spcPts val="600"/>
            </a:spcAft>
            <a:buChar char="•"/>
          </a:pPr>
          <a:r>
            <a:rPr lang="en-AU" sz="1200" kern="1200" dirty="0"/>
            <a:t>Shared with WCRP family and partners for consultation and refinement (April through May, 2020)</a:t>
          </a:r>
        </a:p>
      </dsp:txBody>
      <dsp:txXfrm>
        <a:off x="33165" y="33165"/>
        <a:ext cx="6173596" cy="1066001"/>
      </dsp:txXfrm>
    </dsp:sp>
    <dsp:sp modelId="{45F8ABB7-805E-4CE9-8F50-65C142D0B2FB}">
      <dsp:nvSpPr>
        <dsp:cNvPr id="0" name=""/>
        <dsp:cNvSpPr/>
      </dsp:nvSpPr>
      <dsp:spPr>
        <a:xfrm>
          <a:off x="692744" y="1338210"/>
          <a:ext cx="7360432" cy="11323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ts val="600"/>
            </a:spcAft>
            <a:buNone/>
          </a:pPr>
          <a:r>
            <a:rPr lang="en-AU" sz="1600" kern="1200" dirty="0">
              <a:latin typeface="Arial"/>
              <a:ea typeface="+mn-ea"/>
              <a:cs typeface="+mn-cs"/>
            </a:rPr>
            <a:t>Consultation, feedback and refinement via virtual meetings throughout 2020</a:t>
          </a:r>
          <a:endParaRPr lang="en-AU" sz="1600" kern="1200" dirty="0"/>
        </a:p>
        <a:p>
          <a:pPr marL="114300" lvl="1" indent="-114300" algn="l" defTabSz="533400">
            <a:lnSpc>
              <a:spcPct val="100000"/>
            </a:lnSpc>
            <a:spcBef>
              <a:spcPct val="0"/>
            </a:spcBef>
            <a:spcAft>
              <a:spcPts val="600"/>
            </a:spcAft>
            <a:buChar char="•"/>
          </a:pPr>
          <a:r>
            <a:rPr lang="en-AU" sz="1200" kern="1200" dirty="0">
              <a:latin typeface="Arial"/>
              <a:ea typeface="+mn-ea"/>
              <a:cs typeface="+mn-cs"/>
            </a:rPr>
            <a:t>Elements Workshop; JSC-41; Model &amp; Data Workshops</a:t>
          </a:r>
          <a:endParaRPr lang="en-AU" sz="1200" kern="1200" dirty="0"/>
        </a:p>
      </dsp:txBody>
      <dsp:txXfrm>
        <a:off x="725909" y="1371375"/>
        <a:ext cx="5954494" cy="1066001"/>
      </dsp:txXfrm>
    </dsp:sp>
    <dsp:sp modelId="{52D68866-536D-409E-A5DC-9FCE3D2DAF4B}">
      <dsp:nvSpPr>
        <dsp:cNvPr id="0" name=""/>
        <dsp:cNvSpPr/>
      </dsp:nvSpPr>
      <dsp:spPr>
        <a:xfrm>
          <a:off x="1245404" y="2676420"/>
          <a:ext cx="7491153" cy="11323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ts val="600"/>
            </a:spcAft>
            <a:buNone/>
          </a:pPr>
          <a:r>
            <a:rPr lang="en-AU" sz="1600" kern="1200" dirty="0">
              <a:sym typeface="Wingdings" panose="05000000000000000000" pitchFamily="2" charset="2"/>
            </a:rPr>
            <a:t>Engage and consult with Co-Sponsors, Partners, and Agencies during 2020 - 2021</a:t>
          </a:r>
          <a:endParaRPr lang="en-AU" sz="1600" kern="1200" dirty="0"/>
        </a:p>
        <a:p>
          <a:pPr marL="114300" lvl="1" indent="-114300" algn="l" defTabSz="533400">
            <a:lnSpc>
              <a:spcPct val="100000"/>
            </a:lnSpc>
            <a:spcBef>
              <a:spcPct val="0"/>
            </a:spcBef>
            <a:spcAft>
              <a:spcPts val="600"/>
            </a:spcAft>
            <a:buChar char="•"/>
          </a:pPr>
          <a:r>
            <a:rPr lang="en-AU" sz="1200" kern="1200" dirty="0">
              <a:sym typeface="Wingdings" panose="05000000000000000000" pitchFamily="2" charset="2"/>
            </a:rPr>
            <a:t>In-principle approval by 2021</a:t>
          </a:r>
          <a:endParaRPr lang="en-AU" sz="1200" kern="1200" dirty="0"/>
        </a:p>
      </dsp:txBody>
      <dsp:txXfrm>
        <a:off x="1278569" y="2709585"/>
        <a:ext cx="6070787" cy="1066001"/>
      </dsp:txXfrm>
    </dsp:sp>
    <dsp:sp modelId="{0BBF2E76-31F7-461B-8D60-CE71A6028766}">
      <dsp:nvSpPr>
        <dsp:cNvPr id="0" name=""/>
        <dsp:cNvSpPr/>
      </dsp:nvSpPr>
      <dsp:spPr>
        <a:xfrm>
          <a:off x="2299859" y="4014631"/>
          <a:ext cx="6637012" cy="11323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100000"/>
            </a:lnSpc>
            <a:spcBef>
              <a:spcPct val="0"/>
            </a:spcBef>
            <a:spcAft>
              <a:spcPts val="600"/>
            </a:spcAft>
            <a:buNone/>
          </a:pPr>
          <a:r>
            <a:rPr lang="en-AU" sz="1600" kern="1200" dirty="0">
              <a:sym typeface="Wingdings" panose="05000000000000000000" pitchFamily="2" charset="2"/>
            </a:rPr>
            <a:t>Implementation Plan development during 2020 - 2021</a:t>
          </a:r>
        </a:p>
        <a:p>
          <a:pPr marL="114300" lvl="1" indent="-114300" algn="l" defTabSz="533400">
            <a:lnSpc>
              <a:spcPct val="100000"/>
            </a:lnSpc>
            <a:spcBef>
              <a:spcPct val="0"/>
            </a:spcBef>
            <a:spcAft>
              <a:spcPts val="600"/>
            </a:spcAft>
            <a:buChar char="•"/>
          </a:pPr>
          <a:r>
            <a:rPr lang="en-AU" sz="1200" kern="1200" dirty="0">
              <a:sym typeface="Wingdings" panose="05000000000000000000" pitchFamily="2" charset="2"/>
            </a:rPr>
            <a:t>Writing</a:t>
          </a:r>
        </a:p>
        <a:p>
          <a:pPr marL="114300" lvl="1" indent="-114300" algn="l" defTabSz="533400">
            <a:lnSpc>
              <a:spcPct val="100000"/>
            </a:lnSpc>
            <a:spcBef>
              <a:spcPct val="0"/>
            </a:spcBef>
            <a:spcAft>
              <a:spcPts val="600"/>
            </a:spcAft>
            <a:buChar char="•"/>
          </a:pPr>
          <a:r>
            <a:rPr lang="en-AU" sz="1200" kern="1200" dirty="0">
              <a:sym typeface="Wingdings" panose="05000000000000000000" pitchFamily="2" charset="2"/>
            </a:rPr>
            <a:t>Community and agency consultation and outreach</a:t>
          </a:r>
        </a:p>
      </dsp:txBody>
      <dsp:txXfrm>
        <a:off x="2333024" y="4047796"/>
        <a:ext cx="5362737" cy="1066001"/>
      </dsp:txXfrm>
    </dsp:sp>
    <dsp:sp modelId="{0CFFA108-1305-42BA-9112-13BDBFC89866}">
      <dsp:nvSpPr>
        <dsp:cNvPr id="0" name=""/>
        <dsp:cNvSpPr/>
      </dsp:nvSpPr>
      <dsp:spPr>
        <a:xfrm>
          <a:off x="6755137" y="867263"/>
          <a:ext cx="736015" cy="73601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AU" sz="3500" kern="1200"/>
        </a:p>
      </dsp:txBody>
      <dsp:txXfrm>
        <a:off x="6920740" y="867263"/>
        <a:ext cx="404809" cy="553851"/>
      </dsp:txXfrm>
    </dsp:sp>
    <dsp:sp modelId="{9826F58E-7A2D-4F8A-9578-9AE44C7F5D5B}">
      <dsp:nvSpPr>
        <dsp:cNvPr id="0" name=""/>
        <dsp:cNvSpPr/>
      </dsp:nvSpPr>
      <dsp:spPr>
        <a:xfrm>
          <a:off x="7274018" y="2205473"/>
          <a:ext cx="736015" cy="73601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AU" sz="3500" kern="1200"/>
        </a:p>
      </dsp:txBody>
      <dsp:txXfrm>
        <a:off x="7439621" y="2205473"/>
        <a:ext cx="404809" cy="553851"/>
      </dsp:txXfrm>
    </dsp:sp>
    <dsp:sp modelId="{9FAA3344-03AF-49AB-91E2-08C46DD37859}">
      <dsp:nvSpPr>
        <dsp:cNvPr id="0" name=""/>
        <dsp:cNvSpPr/>
      </dsp:nvSpPr>
      <dsp:spPr>
        <a:xfrm>
          <a:off x="7969541" y="3543684"/>
          <a:ext cx="736015" cy="73601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AU" sz="3500" kern="1200"/>
        </a:p>
      </dsp:txBody>
      <dsp:txXfrm>
        <a:off x="8135144" y="3543684"/>
        <a:ext cx="404809" cy="55385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C2430B-23A6-474E-B5ED-15F5E848631C}" type="datetimeFigureOut">
              <a:rPr lang="de-DE" smtClean="0"/>
              <a:t>05.06.20</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F31655-4E76-AD4F-BF58-497A96FCD19B}" type="slidenum">
              <a:rPr lang="de-DE" smtClean="0"/>
              <a:t>‹#›</a:t>
            </a:fld>
            <a:endParaRPr lang="de-DE"/>
          </a:p>
        </p:txBody>
      </p:sp>
    </p:spTree>
    <p:extLst>
      <p:ext uri="{BB962C8B-B14F-4D97-AF65-F5344CB8AC3E}">
        <p14:creationId xmlns:p14="http://schemas.microsoft.com/office/powerpoint/2010/main" val="25325211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7575" y="744538"/>
            <a:ext cx="4962525" cy="3722687"/>
          </a:xfrm>
        </p:spPr>
      </p:sp>
      <p:sp>
        <p:nvSpPr>
          <p:cNvPr id="3" name="Tijdelijke aanduiding voor notities 2"/>
          <p:cNvSpPr>
            <a:spLocks noGrp="1"/>
          </p:cNvSpPr>
          <p:nvPr>
            <p:ph type="body" idx="1"/>
          </p:nvPr>
        </p:nvSpPr>
        <p:spPr/>
        <p:txBody>
          <a:bodyPr/>
          <a:lstStyle/>
          <a:p>
            <a:pPr marL="0" indent="0">
              <a:buFontTx/>
              <a:buNone/>
            </a:pPr>
            <a:endParaRPr lang="nl-NL" sz="1200" kern="1200" dirty="0">
              <a:solidFill>
                <a:schemeClr val="tx1"/>
              </a:solidFill>
              <a:latin typeface="Arial" charset="0"/>
              <a:ea typeface="ＭＳ Ｐゴシック" pitchFamily="-112" charset="-128"/>
              <a:cs typeface="ＭＳ Ｐゴシック" pitchFamily="-112" charset="-128"/>
            </a:endParaRPr>
          </a:p>
          <a:p>
            <a:pPr marL="0" indent="0">
              <a:buFontTx/>
              <a:buNone/>
            </a:pPr>
            <a:endParaRPr lang="nl-NL" sz="1200" kern="1200" dirty="0">
              <a:solidFill>
                <a:schemeClr val="tx1"/>
              </a:solidFill>
              <a:latin typeface="Arial" charset="0"/>
              <a:ea typeface="ＭＳ Ｐゴシック" pitchFamily="-112" charset="-128"/>
              <a:cs typeface="ＭＳ Ｐゴシック" pitchFamily="-112" charset="-128"/>
            </a:endParaRPr>
          </a:p>
          <a:p>
            <a:endParaRPr lang="nl-NL" sz="1200" kern="1200" dirty="0">
              <a:solidFill>
                <a:schemeClr val="tx1"/>
              </a:solidFill>
              <a:latin typeface="Arial" charset="0"/>
              <a:ea typeface="ＭＳ Ｐゴシック" pitchFamily="-112" charset="-128"/>
              <a:cs typeface="ＭＳ Ｐゴシック" pitchFamily="-112" charset="-128"/>
            </a:endParaRPr>
          </a:p>
          <a:p>
            <a:endParaRPr lang="nl-NL" dirty="0"/>
          </a:p>
        </p:txBody>
      </p:sp>
      <p:sp>
        <p:nvSpPr>
          <p:cNvPr id="4" name="Tijdelijke aanduiding voor dianummer 3"/>
          <p:cNvSpPr>
            <a:spLocks noGrp="1"/>
          </p:cNvSpPr>
          <p:nvPr>
            <p:ph type="sldNum" sz="quarter" idx="10"/>
          </p:nvPr>
        </p:nvSpPr>
        <p:spPr/>
        <p:txBody>
          <a:bodyPr/>
          <a:lstStyle/>
          <a:p>
            <a:fld id="{8E988A84-5294-40B0-A803-C3903FB7E195}" type="slidenum">
              <a:rPr lang="en-US" smtClean="0"/>
              <a:pPr/>
              <a:t>1</a:t>
            </a:fld>
            <a:endParaRPr lang="en-US"/>
          </a:p>
        </p:txBody>
      </p:sp>
    </p:spTree>
    <p:extLst>
      <p:ext uri="{BB962C8B-B14F-4D97-AF65-F5344CB8AC3E}">
        <p14:creationId xmlns:p14="http://schemas.microsoft.com/office/powerpoint/2010/main" val="756985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p>
        </p:txBody>
      </p:sp>
      <p:sp>
        <p:nvSpPr>
          <p:cNvPr id="4" name="Slide Number Placeholder 3"/>
          <p:cNvSpPr>
            <a:spLocks noGrp="1"/>
          </p:cNvSpPr>
          <p:nvPr>
            <p:ph type="sldNum" sz="quarter" idx="5"/>
          </p:nvPr>
        </p:nvSpPr>
        <p:spPr/>
        <p:txBody>
          <a:bodyPr/>
          <a:lstStyle/>
          <a:p>
            <a:fld id="{06F31655-4E76-AD4F-BF58-497A96FCD19B}" type="slidenum">
              <a:rPr lang="de-DE" smtClean="0"/>
              <a:t>11</a:t>
            </a:fld>
            <a:endParaRPr lang="de-DE"/>
          </a:p>
        </p:txBody>
      </p:sp>
    </p:spTree>
    <p:extLst>
      <p:ext uri="{BB962C8B-B14F-4D97-AF65-F5344CB8AC3E}">
        <p14:creationId xmlns:p14="http://schemas.microsoft.com/office/powerpoint/2010/main" val="1566603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Updated for COVID-19 – see after thank-you slide for original</a:t>
            </a:r>
          </a:p>
        </p:txBody>
      </p:sp>
      <p:sp>
        <p:nvSpPr>
          <p:cNvPr id="4" name="Slide Number Placeholder 3"/>
          <p:cNvSpPr>
            <a:spLocks noGrp="1"/>
          </p:cNvSpPr>
          <p:nvPr>
            <p:ph type="sldNum" sz="quarter" idx="5"/>
          </p:nvPr>
        </p:nvSpPr>
        <p:spPr/>
        <p:txBody>
          <a:bodyPr/>
          <a:lstStyle/>
          <a:p>
            <a:fld id="{06F31655-4E76-AD4F-BF58-497A96FCD19B}" type="slidenum">
              <a:rPr lang="de-DE" smtClean="0"/>
              <a:t>12</a:t>
            </a:fld>
            <a:endParaRPr lang="de-DE"/>
          </a:p>
        </p:txBody>
      </p:sp>
    </p:spTree>
    <p:extLst>
      <p:ext uri="{BB962C8B-B14F-4D97-AF65-F5344CB8AC3E}">
        <p14:creationId xmlns:p14="http://schemas.microsoft.com/office/powerpoint/2010/main" val="1281888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39:notes"/>
          <p:cNvSpPr txBox="1">
            <a:spLocks noGrp="1"/>
          </p:cNvSpPr>
          <p:nvPr>
            <p:ph type="body" idx="1"/>
          </p:nvPr>
        </p:nvSpPr>
        <p:spPr>
          <a:xfrm>
            <a:off x="679450" y="4776788"/>
            <a:ext cx="5438775" cy="3908425"/>
          </a:xfrm>
          <a:prstGeom prst="rect">
            <a:avLst/>
          </a:prstGeom>
        </p:spPr>
        <p:txBody>
          <a:bodyPr spcFirstLastPara="1" wrap="square" lIns="91410" tIns="45693" rIns="91410" bIns="45693" anchor="t" anchorCtr="0">
            <a:noAutofit/>
          </a:bodyPr>
          <a:lstStyle/>
          <a:p>
            <a:pPr marL="0" indent="0"/>
            <a:endParaRPr dirty="0"/>
          </a:p>
        </p:txBody>
      </p:sp>
      <p:sp>
        <p:nvSpPr>
          <p:cNvPr id="795" name="Google Shape;795;p39: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2764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25:notes"/>
          <p:cNvSpPr txBox="1">
            <a:spLocks noGrp="1"/>
          </p:cNvSpPr>
          <p:nvPr>
            <p:ph type="body" idx="1"/>
          </p:nvPr>
        </p:nvSpPr>
        <p:spPr>
          <a:xfrm>
            <a:off x="685480" y="4400176"/>
            <a:ext cx="5487041" cy="3600276"/>
          </a:xfrm>
          <a:prstGeom prst="rect">
            <a:avLst/>
          </a:prstGeom>
        </p:spPr>
        <p:txBody>
          <a:bodyPr spcFirstLastPara="1" wrap="square" lIns="87468" tIns="43722" rIns="87468" bIns="43722" anchor="t" anchorCtr="0">
            <a:noAutofit/>
          </a:bodyPr>
          <a:lstStyle/>
          <a:p>
            <a:endParaRPr/>
          </a:p>
        </p:txBody>
      </p:sp>
      <p:sp>
        <p:nvSpPr>
          <p:cNvPr id="688" name="Google Shape;688;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1139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39:notes"/>
          <p:cNvSpPr txBox="1">
            <a:spLocks noGrp="1"/>
          </p:cNvSpPr>
          <p:nvPr>
            <p:ph type="body" idx="1"/>
          </p:nvPr>
        </p:nvSpPr>
        <p:spPr>
          <a:xfrm>
            <a:off x="679450" y="4776788"/>
            <a:ext cx="5438775" cy="3908425"/>
          </a:xfrm>
          <a:prstGeom prst="rect">
            <a:avLst/>
          </a:prstGeom>
        </p:spPr>
        <p:txBody>
          <a:bodyPr spcFirstLastPara="1" wrap="square" lIns="91410" tIns="45693" rIns="91410" bIns="45693" anchor="t" anchorCtr="0">
            <a:noAutofit/>
          </a:bodyPr>
          <a:lstStyle/>
          <a:p>
            <a:pPr marL="0" indent="0"/>
            <a:endParaRPr/>
          </a:p>
        </p:txBody>
      </p:sp>
      <p:sp>
        <p:nvSpPr>
          <p:cNvPr id="795" name="Google Shape;795;p39: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8423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39:notes"/>
          <p:cNvSpPr txBox="1">
            <a:spLocks noGrp="1"/>
          </p:cNvSpPr>
          <p:nvPr>
            <p:ph type="body" idx="1"/>
          </p:nvPr>
        </p:nvSpPr>
        <p:spPr>
          <a:xfrm>
            <a:off x="679450" y="4776788"/>
            <a:ext cx="5438775" cy="3908425"/>
          </a:xfrm>
          <a:prstGeom prst="rect">
            <a:avLst/>
          </a:prstGeom>
        </p:spPr>
        <p:txBody>
          <a:bodyPr spcFirstLastPara="1" wrap="square" lIns="91410" tIns="45693" rIns="91410" bIns="45693" anchor="t" anchorCtr="0">
            <a:noAutofit/>
          </a:bodyPr>
          <a:lstStyle/>
          <a:p>
            <a:pPr marL="0" indent="0"/>
            <a:r>
              <a:rPr lang="en-AU" dirty="0"/>
              <a:t>This slide shows:</a:t>
            </a:r>
          </a:p>
          <a:p>
            <a:pPr marL="0" indent="0"/>
            <a:endParaRPr lang="en-AU" dirty="0"/>
          </a:p>
          <a:p>
            <a:pPr marL="0" indent="0"/>
            <a:r>
              <a:rPr lang="en-AU" dirty="0"/>
              <a:t>1. The circle describes the role of WCRP:</a:t>
            </a:r>
          </a:p>
          <a:p>
            <a:pPr marL="228600" indent="-228600">
              <a:buAutoNum type="alphaLcParenR"/>
            </a:pPr>
            <a:r>
              <a:rPr lang="en-AU" dirty="0"/>
              <a:t>The scope of the WCRP – i.e. the </a:t>
            </a:r>
            <a:r>
              <a:rPr lang="en-AU" b="1" dirty="0"/>
              <a:t>climate system as part of the global Earth System</a:t>
            </a:r>
            <a:r>
              <a:rPr lang="en-AU" dirty="0"/>
              <a:t>. This highlights the importance of the inter-connectedness of the Earth System [outer circle]</a:t>
            </a:r>
          </a:p>
          <a:p>
            <a:pPr marL="228600" indent="-228600">
              <a:buAutoNum type="alphaLcParenR"/>
            </a:pPr>
            <a:r>
              <a:rPr lang="en-AU" dirty="0"/>
              <a:t>That </a:t>
            </a:r>
            <a:r>
              <a:rPr lang="en-AU" b="1" dirty="0"/>
              <a:t>Understanding, Observing, Modelling and Collaborating </a:t>
            </a:r>
            <a:r>
              <a:rPr lang="en-AU" dirty="0"/>
              <a:t>are at the very core of the WCRP [inner circle]</a:t>
            </a:r>
          </a:p>
          <a:p>
            <a:pPr marL="228600" indent="-228600">
              <a:buAutoNum type="alphaLcParenR"/>
            </a:pPr>
            <a:r>
              <a:rPr lang="en-AU" dirty="0"/>
              <a:t>The WCRP facilitates research across the international climate science and stakeholder community so </a:t>
            </a:r>
            <a:r>
              <a:rPr lang="en-AU" b="1" dirty="0"/>
              <a:t>collaboration, partnerships and engagement </a:t>
            </a:r>
            <a:r>
              <a:rPr lang="en-AU" dirty="0"/>
              <a:t>are critically important [middle circle]</a:t>
            </a:r>
          </a:p>
          <a:p>
            <a:pPr marL="228600" indent="-228600">
              <a:buAutoNum type="alphaLcParenR"/>
            </a:pPr>
            <a:r>
              <a:rPr lang="en-AU" dirty="0"/>
              <a:t>The WCRP also plays a key role in </a:t>
            </a:r>
            <a:r>
              <a:rPr lang="en-AU" b="1" dirty="0"/>
              <a:t>Education and Capacity Building </a:t>
            </a:r>
            <a:r>
              <a:rPr lang="en-AU" dirty="0"/>
              <a:t>[middle circle]</a:t>
            </a:r>
          </a:p>
          <a:p>
            <a:pPr marL="0" indent="0">
              <a:buNone/>
            </a:pPr>
            <a:endParaRPr lang="en-AU" dirty="0"/>
          </a:p>
          <a:p>
            <a:pPr marL="0" indent="0">
              <a:buNone/>
            </a:pPr>
            <a:r>
              <a:rPr lang="en-AU" dirty="0"/>
              <a:t>2. The WCRP’s </a:t>
            </a:r>
            <a:r>
              <a:rPr lang="en-AU" b="1" dirty="0"/>
              <a:t>4 Scientific Objectives </a:t>
            </a:r>
            <a:r>
              <a:rPr lang="en-AU" dirty="0"/>
              <a:t>[click to reveal detail]</a:t>
            </a:r>
          </a:p>
          <a:p>
            <a:pPr marL="228600" indent="-228600">
              <a:buAutoNum type="alphaLcParenR"/>
            </a:pPr>
            <a:r>
              <a:rPr lang="en-AU" dirty="0"/>
              <a:t>Note the importance interactions across time and space scales</a:t>
            </a:r>
          </a:p>
          <a:p>
            <a:pPr marL="228600" indent="-228600">
              <a:buAutoNum type="alphaLcParenR"/>
            </a:pPr>
            <a:r>
              <a:rPr lang="en-AU" dirty="0"/>
              <a:t>Users of climate knowledge, data and information require this seamlessly across all time scales – from the past, the present and into the future; so this seamlessness and integration are key for achieving the 4</a:t>
            </a:r>
            <a:r>
              <a:rPr lang="en-AU" baseline="30000" dirty="0"/>
              <a:t>th</a:t>
            </a:r>
            <a:r>
              <a:rPr lang="en-AU" dirty="0"/>
              <a:t> scientific objective</a:t>
            </a:r>
          </a:p>
          <a:p>
            <a:pPr marL="0" indent="0">
              <a:buNone/>
            </a:pPr>
            <a:endParaRPr lang="en-AU" dirty="0"/>
          </a:p>
          <a:p>
            <a:pPr marL="0" indent="0">
              <a:buNone/>
            </a:pPr>
            <a:r>
              <a:rPr lang="en-AU" dirty="0"/>
              <a:t>3. These objectives and the WCRP’s role are underpinned by [click to make detail disappear]:</a:t>
            </a:r>
          </a:p>
          <a:p>
            <a:pPr marL="228600" indent="-228600">
              <a:buAutoNum type="alphaLcParenR"/>
            </a:pPr>
            <a:r>
              <a:rPr lang="en-AU" b="1" dirty="0"/>
              <a:t>Simulation tools</a:t>
            </a:r>
            <a:r>
              <a:rPr lang="en-AU" dirty="0"/>
              <a:t>, especially weather, climate and Earth System models</a:t>
            </a:r>
          </a:p>
          <a:p>
            <a:pPr marL="228600" indent="-228600">
              <a:buAutoNum type="alphaLcParenR"/>
            </a:pPr>
            <a:r>
              <a:rPr lang="en-AU" b="1" dirty="0"/>
              <a:t>Sustained observations that track the evolution of the climate system </a:t>
            </a:r>
            <a:r>
              <a:rPr lang="en-AU" dirty="0"/>
              <a:t>– long-term trends and surprises; as well as  being critical for process understanding</a:t>
            </a:r>
          </a:p>
          <a:p>
            <a:pPr marL="228600" indent="-228600">
              <a:buAutoNum type="alphaLcParenR"/>
            </a:pPr>
            <a:r>
              <a:rPr lang="en-AU" dirty="0"/>
              <a:t>WCRP are committed to </a:t>
            </a:r>
            <a:r>
              <a:rPr lang="en-AU" b="1" dirty="0"/>
              <a:t>information and data being available and discoverable by all</a:t>
            </a:r>
          </a:p>
          <a:p>
            <a:pPr marL="228600" indent="-228600">
              <a:buAutoNum type="alphaLcParenR"/>
            </a:pPr>
            <a:r>
              <a:rPr lang="en-AU" dirty="0"/>
              <a:t>The nature of our science means that </a:t>
            </a:r>
            <a:r>
              <a:rPr lang="en-AU" b="1" dirty="0"/>
              <a:t>high performance computing and data management </a:t>
            </a:r>
            <a:r>
              <a:rPr lang="en-AU" dirty="0"/>
              <a:t>are also critically necessary</a:t>
            </a:r>
          </a:p>
          <a:p>
            <a:pPr marL="228600" indent="-228600">
              <a:buAutoNum type="alphaLcParenR"/>
            </a:pPr>
            <a:endParaRPr lang="en-AU" dirty="0"/>
          </a:p>
          <a:p>
            <a:pPr marL="0" indent="0">
              <a:buNone/>
            </a:pPr>
            <a:r>
              <a:rPr lang="en-AU" dirty="0"/>
              <a:t>Note that the focus of this Conference and much of the remainder of this talk will be on how the WCRP science is being used to generate and facilitate the use of decision-relevant information and knowledge about the evolving Earth system</a:t>
            </a:r>
          </a:p>
          <a:p>
            <a:pPr marL="0" indent="0">
              <a:buNone/>
            </a:pPr>
            <a:endParaRPr lang="en-AU" dirty="0"/>
          </a:p>
          <a:p>
            <a:pPr marL="0" indent="0">
              <a:buNone/>
            </a:pPr>
            <a:endParaRPr dirty="0"/>
          </a:p>
        </p:txBody>
      </p:sp>
      <p:sp>
        <p:nvSpPr>
          <p:cNvPr id="795" name="Google Shape;795;p39: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9567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F31655-4E76-AD4F-BF58-497A96FCD19B}" type="slidenum">
              <a:rPr lang="de-DE" smtClean="0"/>
              <a:t>5</a:t>
            </a:fld>
            <a:endParaRPr lang="de-DE"/>
          </a:p>
        </p:txBody>
      </p:sp>
    </p:spTree>
    <p:extLst>
      <p:ext uri="{BB962C8B-B14F-4D97-AF65-F5344CB8AC3E}">
        <p14:creationId xmlns:p14="http://schemas.microsoft.com/office/powerpoint/2010/main" val="1915569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F31655-4E76-AD4F-BF58-497A96FCD19B}" type="slidenum">
              <a:rPr lang="de-DE" smtClean="0"/>
              <a:t>6</a:t>
            </a:fld>
            <a:endParaRPr lang="de-DE"/>
          </a:p>
        </p:txBody>
      </p:sp>
    </p:spTree>
    <p:extLst>
      <p:ext uri="{BB962C8B-B14F-4D97-AF65-F5344CB8AC3E}">
        <p14:creationId xmlns:p14="http://schemas.microsoft.com/office/powerpoint/2010/main" val="2734821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F31655-4E76-AD4F-BF58-497A96FCD19B}" type="slidenum">
              <a:rPr lang="de-DE" smtClean="0"/>
              <a:t>7</a:t>
            </a:fld>
            <a:endParaRPr lang="de-DE"/>
          </a:p>
        </p:txBody>
      </p:sp>
    </p:spTree>
    <p:extLst>
      <p:ext uri="{BB962C8B-B14F-4D97-AF65-F5344CB8AC3E}">
        <p14:creationId xmlns:p14="http://schemas.microsoft.com/office/powerpoint/2010/main" val="3937540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F31655-4E76-AD4F-BF58-497A96FCD19B}" type="slidenum">
              <a:rPr lang="de-DE" smtClean="0"/>
              <a:t>9</a:t>
            </a:fld>
            <a:endParaRPr lang="de-DE"/>
          </a:p>
        </p:txBody>
      </p:sp>
    </p:spTree>
    <p:extLst>
      <p:ext uri="{BB962C8B-B14F-4D97-AF65-F5344CB8AC3E}">
        <p14:creationId xmlns:p14="http://schemas.microsoft.com/office/powerpoint/2010/main" val="2201997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p>
        </p:txBody>
      </p:sp>
      <p:sp>
        <p:nvSpPr>
          <p:cNvPr id="4" name="Slide Number Placeholder 3"/>
          <p:cNvSpPr>
            <a:spLocks noGrp="1"/>
          </p:cNvSpPr>
          <p:nvPr>
            <p:ph type="sldNum" sz="quarter" idx="5"/>
          </p:nvPr>
        </p:nvSpPr>
        <p:spPr/>
        <p:txBody>
          <a:bodyPr/>
          <a:lstStyle/>
          <a:p>
            <a:fld id="{06F31655-4E76-AD4F-BF58-497A96FCD19B}" type="slidenum">
              <a:rPr lang="de-DE" smtClean="0"/>
              <a:t>10</a:t>
            </a:fld>
            <a:endParaRPr lang="de-DE"/>
          </a:p>
        </p:txBody>
      </p:sp>
    </p:spTree>
    <p:extLst>
      <p:ext uri="{BB962C8B-B14F-4D97-AF65-F5344CB8AC3E}">
        <p14:creationId xmlns:p14="http://schemas.microsoft.com/office/powerpoint/2010/main" val="2636178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ekop" type="secHead">
  <p:cSld name="Sectiekop">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722313" y="4406903"/>
            <a:ext cx="7772400" cy="136207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chemeClr val="dk1"/>
              </a:buClr>
              <a:buSzPts val="2000"/>
              <a:buFont typeface="Calibri"/>
              <a:buNone/>
              <a:defRPr sz="2000"/>
            </a:lvl1pPr>
            <a:lvl2pPr marL="914400" lvl="1" indent="-228600" algn="l">
              <a:spcBef>
                <a:spcPts val="360"/>
              </a:spcBef>
              <a:spcAft>
                <a:spcPts val="0"/>
              </a:spcAft>
              <a:buClr>
                <a:schemeClr val="dk1"/>
              </a:buClr>
              <a:buSzPts val="1800"/>
              <a:buFont typeface="Calibri"/>
              <a:buNone/>
              <a:defRPr sz="1800"/>
            </a:lvl2pPr>
            <a:lvl3pPr marL="1371600" lvl="2" indent="-228600" algn="l">
              <a:spcBef>
                <a:spcPts val="320"/>
              </a:spcBef>
              <a:spcAft>
                <a:spcPts val="0"/>
              </a:spcAft>
              <a:buClr>
                <a:schemeClr val="dk1"/>
              </a:buClr>
              <a:buSzPts val="1600"/>
              <a:buFont typeface="Calibri"/>
              <a:buNone/>
              <a:defRPr sz="1600"/>
            </a:lvl3pPr>
            <a:lvl4pPr marL="1828800" lvl="3" indent="-228600" algn="l">
              <a:spcBef>
                <a:spcPts val="280"/>
              </a:spcBef>
              <a:spcAft>
                <a:spcPts val="0"/>
              </a:spcAft>
              <a:buClr>
                <a:schemeClr val="dk1"/>
              </a:buClr>
              <a:buSzPts val="1400"/>
              <a:buFont typeface="Calibri"/>
              <a:buNone/>
              <a:defRPr sz="1400"/>
            </a:lvl4pPr>
            <a:lvl5pPr marL="2286000" lvl="4" indent="-228600" algn="l">
              <a:spcBef>
                <a:spcPts val="280"/>
              </a:spcBef>
              <a:spcAft>
                <a:spcPts val="0"/>
              </a:spcAft>
              <a:buClr>
                <a:schemeClr val="dk1"/>
              </a:buClr>
              <a:buSzPts val="1400"/>
              <a:buFont typeface="Calibri"/>
              <a:buNone/>
              <a:defRPr sz="1400"/>
            </a:lvl5pPr>
            <a:lvl6pPr marL="2743200" lvl="5" indent="-228600" algn="l">
              <a:spcBef>
                <a:spcPts val="280"/>
              </a:spcBef>
              <a:spcAft>
                <a:spcPts val="0"/>
              </a:spcAft>
              <a:buClr>
                <a:schemeClr val="dk1"/>
              </a:buClr>
              <a:buSzPts val="1400"/>
              <a:buFont typeface="Calibri"/>
              <a:buNone/>
              <a:defRPr sz="1400"/>
            </a:lvl6pPr>
            <a:lvl7pPr marL="3200400" lvl="6" indent="-228600" algn="l">
              <a:spcBef>
                <a:spcPts val="280"/>
              </a:spcBef>
              <a:spcAft>
                <a:spcPts val="0"/>
              </a:spcAft>
              <a:buClr>
                <a:schemeClr val="dk1"/>
              </a:buClr>
              <a:buSzPts val="1400"/>
              <a:buFont typeface="Calibri"/>
              <a:buNone/>
              <a:defRPr sz="1400"/>
            </a:lvl7pPr>
            <a:lvl8pPr marL="3657600" lvl="7" indent="-228600" algn="l">
              <a:spcBef>
                <a:spcPts val="280"/>
              </a:spcBef>
              <a:spcAft>
                <a:spcPts val="0"/>
              </a:spcAft>
              <a:buClr>
                <a:schemeClr val="dk1"/>
              </a:buClr>
              <a:buSzPts val="1400"/>
              <a:buFont typeface="Calibri"/>
              <a:buNone/>
              <a:defRPr sz="1400"/>
            </a:lvl8pPr>
            <a:lvl9pPr marL="4114800" lvl="8" indent="-228600" algn="l">
              <a:spcBef>
                <a:spcPts val="280"/>
              </a:spcBef>
              <a:spcAft>
                <a:spcPts val="0"/>
              </a:spcAft>
              <a:buClr>
                <a:schemeClr val="dk1"/>
              </a:buClr>
              <a:buSzPts val="1400"/>
              <a:buFont typeface="Calibri"/>
              <a:buNone/>
              <a:defRPr sz="1400"/>
            </a:lvl9pPr>
          </a:lstStyle>
          <a:p>
            <a:endParaRPr/>
          </a:p>
        </p:txBody>
      </p:sp>
      <p:sp>
        <p:nvSpPr>
          <p:cNvPr id="38" name="Google Shape;38;p6"/>
          <p:cNvSpPr txBox="1">
            <a:spLocks noGrp="1"/>
          </p:cNvSpPr>
          <p:nvPr>
            <p:ph type="dt" idx="10"/>
          </p:nvPr>
        </p:nvSpPr>
        <p:spPr>
          <a:xfrm>
            <a:off x="762000" y="6477000"/>
            <a:ext cx="1905000" cy="304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a:solidFill>
                <a:srgbClr val="FFFFFF"/>
              </a:solidFill>
            </a:endParaRPr>
          </a:p>
        </p:txBody>
      </p:sp>
      <p:sp>
        <p:nvSpPr>
          <p:cNvPr id="39" name="Google Shape;39;p6"/>
          <p:cNvSpPr txBox="1">
            <a:spLocks noGrp="1"/>
          </p:cNvSpPr>
          <p:nvPr>
            <p:ph type="ftr" idx="11"/>
          </p:nvPr>
        </p:nvSpPr>
        <p:spPr>
          <a:xfrm>
            <a:off x="682625" y="6096000"/>
            <a:ext cx="3276600" cy="381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a:solidFill>
                <a:srgbClr val="FFFFFF"/>
              </a:solidFill>
            </a:endParaRPr>
          </a:p>
        </p:txBody>
      </p:sp>
      <p:sp>
        <p:nvSpPr>
          <p:cNvPr id="40" name="Google Shape;40;p6"/>
          <p:cNvSpPr txBox="1">
            <a:spLocks noGrp="1"/>
          </p:cNvSpPr>
          <p:nvPr>
            <p:ph type="sldNum" idx="12"/>
          </p:nvPr>
        </p:nvSpPr>
        <p:spPr>
          <a:xfrm>
            <a:off x="2878138" y="6477000"/>
            <a:ext cx="1905000" cy="2286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lt1"/>
                </a:solidFill>
                <a:latin typeface="Arial"/>
                <a:ea typeface="Arial"/>
                <a:cs typeface="Arial"/>
                <a:sym typeface="Arial"/>
              </a:defRPr>
            </a:lvl1pPr>
            <a:lvl2pPr marL="0" marR="0" lvl="1" indent="0" algn="l" rtl="0">
              <a:spcBef>
                <a:spcPts val="0"/>
              </a:spcBef>
              <a:spcAft>
                <a:spcPts val="0"/>
              </a:spcAft>
              <a:buNone/>
              <a:defRPr sz="1800">
                <a:solidFill>
                  <a:schemeClr val="lt1"/>
                </a:solidFill>
                <a:latin typeface="Arial"/>
                <a:ea typeface="Arial"/>
                <a:cs typeface="Arial"/>
                <a:sym typeface="Arial"/>
              </a:defRPr>
            </a:lvl2pPr>
            <a:lvl3pPr marL="0" marR="0" lvl="2" indent="0" algn="l" rtl="0">
              <a:spcBef>
                <a:spcPts val="0"/>
              </a:spcBef>
              <a:spcAft>
                <a:spcPts val="0"/>
              </a:spcAft>
              <a:buNone/>
              <a:defRPr sz="1800">
                <a:solidFill>
                  <a:schemeClr val="lt1"/>
                </a:solidFill>
                <a:latin typeface="Arial"/>
                <a:ea typeface="Arial"/>
                <a:cs typeface="Arial"/>
                <a:sym typeface="Arial"/>
              </a:defRPr>
            </a:lvl3pPr>
            <a:lvl4pPr marL="0" marR="0" lvl="3" indent="0" algn="l" rtl="0">
              <a:spcBef>
                <a:spcPts val="0"/>
              </a:spcBef>
              <a:spcAft>
                <a:spcPts val="0"/>
              </a:spcAft>
              <a:buNone/>
              <a:defRPr sz="1800">
                <a:solidFill>
                  <a:schemeClr val="lt1"/>
                </a:solidFill>
                <a:latin typeface="Arial"/>
                <a:ea typeface="Arial"/>
                <a:cs typeface="Arial"/>
                <a:sym typeface="Arial"/>
              </a:defRPr>
            </a:lvl4pPr>
            <a:lvl5pPr marL="0" marR="0" lvl="4" indent="0" algn="l" rtl="0">
              <a:spcBef>
                <a:spcPts val="0"/>
              </a:spcBef>
              <a:spcAft>
                <a:spcPts val="0"/>
              </a:spcAft>
              <a:buNone/>
              <a:defRPr sz="1800">
                <a:solidFill>
                  <a:schemeClr val="lt1"/>
                </a:solidFill>
                <a:latin typeface="Arial"/>
                <a:ea typeface="Arial"/>
                <a:cs typeface="Arial"/>
                <a:sym typeface="Arial"/>
              </a:defRPr>
            </a:lvl5pPr>
            <a:lvl6pPr marL="0" marR="0" lvl="5" indent="0" algn="l" rtl="0">
              <a:spcBef>
                <a:spcPts val="0"/>
              </a:spcBef>
              <a:spcAft>
                <a:spcPts val="0"/>
              </a:spcAft>
              <a:buNone/>
              <a:defRPr sz="1800">
                <a:solidFill>
                  <a:schemeClr val="lt1"/>
                </a:solidFill>
                <a:latin typeface="Arial"/>
                <a:ea typeface="Arial"/>
                <a:cs typeface="Arial"/>
                <a:sym typeface="Arial"/>
              </a:defRPr>
            </a:lvl6pPr>
            <a:lvl7pPr marL="0" marR="0" lvl="6" indent="0" algn="l" rtl="0">
              <a:spcBef>
                <a:spcPts val="0"/>
              </a:spcBef>
              <a:spcAft>
                <a:spcPts val="0"/>
              </a:spcAft>
              <a:buNone/>
              <a:defRPr sz="1800">
                <a:solidFill>
                  <a:schemeClr val="lt1"/>
                </a:solidFill>
                <a:latin typeface="Arial"/>
                <a:ea typeface="Arial"/>
                <a:cs typeface="Arial"/>
                <a:sym typeface="Arial"/>
              </a:defRPr>
            </a:lvl7pPr>
            <a:lvl8pPr marL="0" marR="0" lvl="7" indent="0" algn="l" rtl="0">
              <a:spcBef>
                <a:spcPts val="0"/>
              </a:spcBef>
              <a:spcAft>
                <a:spcPts val="0"/>
              </a:spcAft>
              <a:buNone/>
              <a:defRPr sz="1800">
                <a:solidFill>
                  <a:schemeClr val="lt1"/>
                </a:solidFill>
                <a:latin typeface="Arial"/>
                <a:ea typeface="Arial"/>
                <a:cs typeface="Arial"/>
                <a:sym typeface="Arial"/>
              </a:defRPr>
            </a:lvl8pPr>
            <a:lvl9pPr marL="0" marR="0" lvl="8" indent="0" algn="l" rtl="0">
              <a:spcBef>
                <a:spcPts val="0"/>
              </a:spcBef>
              <a:spcAft>
                <a:spcPts val="0"/>
              </a:spcAft>
              <a:buNone/>
              <a:defRPr sz="1800">
                <a:solidFill>
                  <a:schemeClr val="lt1"/>
                </a:solidFill>
                <a:latin typeface="Arial"/>
                <a:ea typeface="Arial"/>
                <a:cs typeface="Arial"/>
                <a:sym typeface="Arial"/>
              </a:defRPr>
            </a:lvl9pPr>
          </a:lstStyle>
          <a:p>
            <a:pPr defTabSz="914400">
              <a:buClr>
                <a:srgbClr val="000000"/>
              </a:buClr>
              <a:buFont typeface="Arial"/>
              <a:buNone/>
            </a:pPr>
            <a:fld id="{00000000-1234-1234-1234-123412341234}" type="slidenum">
              <a:rPr lang="en-US" kern="0">
                <a:solidFill>
                  <a:srgbClr val="FFFFFF"/>
                </a:solidFill>
              </a:rPr>
              <a:pPr defTabSz="914400">
                <a:buClr>
                  <a:srgbClr val="000000"/>
                </a:buClr>
                <a:buFont typeface="Arial"/>
                <a:buNone/>
              </a:pPr>
              <a:t>‹#›</a:t>
            </a:fld>
            <a:endParaRPr kern="0">
              <a:solidFill>
                <a:srgbClr val="FFFFFF"/>
              </a:solidFill>
            </a:endParaRPr>
          </a:p>
        </p:txBody>
      </p:sp>
    </p:spTree>
    <p:extLst>
      <p:ext uri="{BB962C8B-B14F-4D97-AF65-F5344CB8AC3E}">
        <p14:creationId xmlns:p14="http://schemas.microsoft.com/office/powerpoint/2010/main" val="3919024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angepaste indeling">
  <p:cSld name="1_Aangepaste indeling">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609600" y="0"/>
            <a:ext cx="7772400" cy="8382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atin typeface="Calibri"/>
                <a:ea typeface="Calibri"/>
                <a:cs typeface="Calibri"/>
                <a:sym typeface="Calibri"/>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3" name="Google Shape;103;p17"/>
          <p:cNvSpPr txBox="1">
            <a:spLocks noGrp="1"/>
          </p:cNvSpPr>
          <p:nvPr>
            <p:ph type="dt" idx="10"/>
          </p:nvPr>
        </p:nvSpPr>
        <p:spPr>
          <a:xfrm>
            <a:off x="762000" y="6477000"/>
            <a:ext cx="1905000" cy="304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a:solidFill>
                <a:srgbClr val="FFFFFF"/>
              </a:solidFill>
            </a:endParaRPr>
          </a:p>
        </p:txBody>
      </p:sp>
      <p:sp>
        <p:nvSpPr>
          <p:cNvPr id="104" name="Google Shape;104;p17"/>
          <p:cNvSpPr txBox="1">
            <a:spLocks noGrp="1"/>
          </p:cNvSpPr>
          <p:nvPr>
            <p:ph type="ftr" idx="11"/>
          </p:nvPr>
        </p:nvSpPr>
        <p:spPr>
          <a:xfrm>
            <a:off x="682625" y="6096000"/>
            <a:ext cx="3276600" cy="381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a:solidFill>
                <a:srgbClr val="FFFFFF"/>
              </a:solidFill>
            </a:endParaRPr>
          </a:p>
        </p:txBody>
      </p:sp>
      <p:sp>
        <p:nvSpPr>
          <p:cNvPr id="105" name="Google Shape;105;p17"/>
          <p:cNvSpPr txBox="1">
            <a:spLocks noGrp="1"/>
          </p:cNvSpPr>
          <p:nvPr>
            <p:ph type="sldNum" idx="12"/>
          </p:nvPr>
        </p:nvSpPr>
        <p:spPr>
          <a:xfrm>
            <a:off x="2878138" y="6477000"/>
            <a:ext cx="1905000" cy="2286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lt1"/>
                </a:solidFill>
                <a:latin typeface="Arial"/>
                <a:ea typeface="Arial"/>
                <a:cs typeface="Arial"/>
                <a:sym typeface="Arial"/>
              </a:defRPr>
            </a:lvl1pPr>
            <a:lvl2pPr marL="0" marR="0" lvl="1" indent="0" algn="l" rtl="0">
              <a:spcBef>
                <a:spcPts val="0"/>
              </a:spcBef>
              <a:spcAft>
                <a:spcPts val="0"/>
              </a:spcAft>
              <a:buNone/>
              <a:defRPr sz="1800">
                <a:solidFill>
                  <a:schemeClr val="lt1"/>
                </a:solidFill>
                <a:latin typeface="Arial"/>
                <a:ea typeface="Arial"/>
                <a:cs typeface="Arial"/>
                <a:sym typeface="Arial"/>
              </a:defRPr>
            </a:lvl2pPr>
            <a:lvl3pPr marL="0" marR="0" lvl="2" indent="0" algn="l" rtl="0">
              <a:spcBef>
                <a:spcPts val="0"/>
              </a:spcBef>
              <a:spcAft>
                <a:spcPts val="0"/>
              </a:spcAft>
              <a:buNone/>
              <a:defRPr sz="1800">
                <a:solidFill>
                  <a:schemeClr val="lt1"/>
                </a:solidFill>
                <a:latin typeface="Arial"/>
                <a:ea typeface="Arial"/>
                <a:cs typeface="Arial"/>
                <a:sym typeface="Arial"/>
              </a:defRPr>
            </a:lvl3pPr>
            <a:lvl4pPr marL="0" marR="0" lvl="3" indent="0" algn="l" rtl="0">
              <a:spcBef>
                <a:spcPts val="0"/>
              </a:spcBef>
              <a:spcAft>
                <a:spcPts val="0"/>
              </a:spcAft>
              <a:buNone/>
              <a:defRPr sz="1800">
                <a:solidFill>
                  <a:schemeClr val="lt1"/>
                </a:solidFill>
                <a:latin typeface="Arial"/>
                <a:ea typeface="Arial"/>
                <a:cs typeface="Arial"/>
                <a:sym typeface="Arial"/>
              </a:defRPr>
            </a:lvl4pPr>
            <a:lvl5pPr marL="0" marR="0" lvl="4" indent="0" algn="l" rtl="0">
              <a:spcBef>
                <a:spcPts val="0"/>
              </a:spcBef>
              <a:spcAft>
                <a:spcPts val="0"/>
              </a:spcAft>
              <a:buNone/>
              <a:defRPr sz="1800">
                <a:solidFill>
                  <a:schemeClr val="lt1"/>
                </a:solidFill>
                <a:latin typeface="Arial"/>
                <a:ea typeface="Arial"/>
                <a:cs typeface="Arial"/>
                <a:sym typeface="Arial"/>
              </a:defRPr>
            </a:lvl5pPr>
            <a:lvl6pPr marL="0" marR="0" lvl="5" indent="0" algn="l" rtl="0">
              <a:spcBef>
                <a:spcPts val="0"/>
              </a:spcBef>
              <a:spcAft>
                <a:spcPts val="0"/>
              </a:spcAft>
              <a:buNone/>
              <a:defRPr sz="1800">
                <a:solidFill>
                  <a:schemeClr val="lt1"/>
                </a:solidFill>
                <a:latin typeface="Arial"/>
                <a:ea typeface="Arial"/>
                <a:cs typeface="Arial"/>
                <a:sym typeface="Arial"/>
              </a:defRPr>
            </a:lvl6pPr>
            <a:lvl7pPr marL="0" marR="0" lvl="6" indent="0" algn="l" rtl="0">
              <a:spcBef>
                <a:spcPts val="0"/>
              </a:spcBef>
              <a:spcAft>
                <a:spcPts val="0"/>
              </a:spcAft>
              <a:buNone/>
              <a:defRPr sz="1800">
                <a:solidFill>
                  <a:schemeClr val="lt1"/>
                </a:solidFill>
                <a:latin typeface="Arial"/>
                <a:ea typeface="Arial"/>
                <a:cs typeface="Arial"/>
                <a:sym typeface="Arial"/>
              </a:defRPr>
            </a:lvl7pPr>
            <a:lvl8pPr marL="0" marR="0" lvl="7" indent="0" algn="l" rtl="0">
              <a:spcBef>
                <a:spcPts val="0"/>
              </a:spcBef>
              <a:spcAft>
                <a:spcPts val="0"/>
              </a:spcAft>
              <a:buNone/>
              <a:defRPr sz="1800">
                <a:solidFill>
                  <a:schemeClr val="lt1"/>
                </a:solidFill>
                <a:latin typeface="Arial"/>
                <a:ea typeface="Arial"/>
                <a:cs typeface="Arial"/>
                <a:sym typeface="Arial"/>
              </a:defRPr>
            </a:lvl8pPr>
            <a:lvl9pPr marL="0" marR="0" lvl="8" indent="0" algn="l" rtl="0">
              <a:spcBef>
                <a:spcPts val="0"/>
              </a:spcBef>
              <a:spcAft>
                <a:spcPts val="0"/>
              </a:spcAft>
              <a:buNone/>
              <a:defRPr sz="1800">
                <a:solidFill>
                  <a:schemeClr val="lt1"/>
                </a:solidFill>
                <a:latin typeface="Arial"/>
                <a:ea typeface="Arial"/>
                <a:cs typeface="Arial"/>
                <a:sym typeface="Arial"/>
              </a:defRPr>
            </a:lvl9pPr>
          </a:lstStyle>
          <a:p>
            <a:pPr defTabSz="914400">
              <a:buClr>
                <a:srgbClr val="000000"/>
              </a:buClr>
              <a:buFont typeface="Arial"/>
              <a:buNone/>
            </a:pPr>
            <a:fld id="{00000000-1234-1234-1234-123412341234}" type="slidenum">
              <a:rPr lang="en-US" kern="0">
                <a:solidFill>
                  <a:srgbClr val="FFFFFF"/>
                </a:solidFill>
              </a:rPr>
              <a:pPr defTabSz="914400">
                <a:buClr>
                  <a:srgbClr val="000000"/>
                </a:buClr>
                <a:buFont typeface="Arial"/>
                <a:buNone/>
              </a:pPr>
              <a:t>‹#›</a:t>
            </a:fld>
            <a:endParaRPr kern="0">
              <a:solidFill>
                <a:srgbClr val="FFFFFF"/>
              </a:solidFill>
            </a:endParaRPr>
          </a:p>
        </p:txBody>
      </p:sp>
    </p:spTree>
    <p:extLst>
      <p:ext uri="{BB962C8B-B14F-4D97-AF65-F5344CB8AC3E}">
        <p14:creationId xmlns:p14="http://schemas.microsoft.com/office/powerpoint/2010/main" val="4060417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el en object" type="obj">
  <p:cSld name="Titel en object">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609600" y="0"/>
            <a:ext cx="7772400" cy="8382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685800" y="2057400"/>
            <a:ext cx="7772400" cy="39624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 name="Google Shape;32;p5"/>
          <p:cNvSpPr txBox="1">
            <a:spLocks noGrp="1"/>
          </p:cNvSpPr>
          <p:nvPr>
            <p:ph type="dt" idx="10"/>
          </p:nvPr>
        </p:nvSpPr>
        <p:spPr>
          <a:xfrm>
            <a:off x="762000" y="6477000"/>
            <a:ext cx="1905000" cy="304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a:solidFill>
                <a:srgbClr val="FFFFFF"/>
              </a:solidFill>
            </a:endParaRPr>
          </a:p>
        </p:txBody>
      </p:sp>
      <p:sp>
        <p:nvSpPr>
          <p:cNvPr id="33" name="Google Shape;33;p5"/>
          <p:cNvSpPr txBox="1">
            <a:spLocks noGrp="1"/>
          </p:cNvSpPr>
          <p:nvPr>
            <p:ph type="ftr" idx="11"/>
          </p:nvPr>
        </p:nvSpPr>
        <p:spPr>
          <a:xfrm>
            <a:off x="682625" y="6096000"/>
            <a:ext cx="3276600" cy="381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a:solidFill>
                <a:srgbClr val="FFFFFF"/>
              </a:solidFill>
            </a:endParaRPr>
          </a:p>
        </p:txBody>
      </p:sp>
      <p:sp>
        <p:nvSpPr>
          <p:cNvPr id="34" name="Google Shape;34;p5"/>
          <p:cNvSpPr txBox="1">
            <a:spLocks noGrp="1"/>
          </p:cNvSpPr>
          <p:nvPr>
            <p:ph type="sldNum" idx="12"/>
          </p:nvPr>
        </p:nvSpPr>
        <p:spPr>
          <a:xfrm>
            <a:off x="2878138" y="6477000"/>
            <a:ext cx="1905000" cy="2286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lt1"/>
                </a:solidFill>
                <a:latin typeface="Arial"/>
                <a:ea typeface="Arial"/>
                <a:cs typeface="Arial"/>
                <a:sym typeface="Arial"/>
              </a:defRPr>
            </a:lvl1pPr>
            <a:lvl2pPr marL="0" marR="0" lvl="1" indent="0" algn="l" rtl="0">
              <a:spcBef>
                <a:spcPts val="0"/>
              </a:spcBef>
              <a:spcAft>
                <a:spcPts val="0"/>
              </a:spcAft>
              <a:buNone/>
              <a:defRPr sz="1800">
                <a:solidFill>
                  <a:schemeClr val="lt1"/>
                </a:solidFill>
                <a:latin typeface="Arial"/>
                <a:ea typeface="Arial"/>
                <a:cs typeface="Arial"/>
                <a:sym typeface="Arial"/>
              </a:defRPr>
            </a:lvl2pPr>
            <a:lvl3pPr marL="0" marR="0" lvl="2" indent="0" algn="l" rtl="0">
              <a:spcBef>
                <a:spcPts val="0"/>
              </a:spcBef>
              <a:spcAft>
                <a:spcPts val="0"/>
              </a:spcAft>
              <a:buNone/>
              <a:defRPr sz="1800">
                <a:solidFill>
                  <a:schemeClr val="lt1"/>
                </a:solidFill>
                <a:latin typeface="Arial"/>
                <a:ea typeface="Arial"/>
                <a:cs typeface="Arial"/>
                <a:sym typeface="Arial"/>
              </a:defRPr>
            </a:lvl3pPr>
            <a:lvl4pPr marL="0" marR="0" lvl="3" indent="0" algn="l" rtl="0">
              <a:spcBef>
                <a:spcPts val="0"/>
              </a:spcBef>
              <a:spcAft>
                <a:spcPts val="0"/>
              </a:spcAft>
              <a:buNone/>
              <a:defRPr sz="1800">
                <a:solidFill>
                  <a:schemeClr val="lt1"/>
                </a:solidFill>
                <a:latin typeface="Arial"/>
                <a:ea typeface="Arial"/>
                <a:cs typeface="Arial"/>
                <a:sym typeface="Arial"/>
              </a:defRPr>
            </a:lvl4pPr>
            <a:lvl5pPr marL="0" marR="0" lvl="4" indent="0" algn="l" rtl="0">
              <a:spcBef>
                <a:spcPts val="0"/>
              </a:spcBef>
              <a:spcAft>
                <a:spcPts val="0"/>
              </a:spcAft>
              <a:buNone/>
              <a:defRPr sz="1800">
                <a:solidFill>
                  <a:schemeClr val="lt1"/>
                </a:solidFill>
                <a:latin typeface="Arial"/>
                <a:ea typeface="Arial"/>
                <a:cs typeface="Arial"/>
                <a:sym typeface="Arial"/>
              </a:defRPr>
            </a:lvl5pPr>
            <a:lvl6pPr marL="0" marR="0" lvl="5" indent="0" algn="l" rtl="0">
              <a:spcBef>
                <a:spcPts val="0"/>
              </a:spcBef>
              <a:spcAft>
                <a:spcPts val="0"/>
              </a:spcAft>
              <a:buNone/>
              <a:defRPr sz="1800">
                <a:solidFill>
                  <a:schemeClr val="lt1"/>
                </a:solidFill>
                <a:latin typeface="Arial"/>
                <a:ea typeface="Arial"/>
                <a:cs typeface="Arial"/>
                <a:sym typeface="Arial"/>
              </a:defRPr>
            </a:lvl6pPr>
            <a:lvl7pPr marL="0" marR="0" lvl="6" indent="0" algn="l" rtl="0">
              <a:spcBef>
                <a:spcPts val="0"/>
              </a:spcBef>
              <a:spcAft>
                <a:spcPts val="0"/>
              </a:spcAft>
              <a:buNone/>
              <a:defRPr sz="1800">
                <a:solidFill>
                  <a:schemeClr val="lt1"/>
                </a:solidFill>
                <a:latin typeface="Arial"/>
                <a:ea typeface="Arial"/>
                <a:cs typeface="Arial"/>
                <a:sym typeface="Arial"/>
              </a:defRPr>
            </a:lvl7pPr>
            <a:lvl8pPr marL="0" marR="0" lvl="7" indent="0" algn="l" rtl="0">
              <a:spcBef>
                <a:spcPts val="0"/>
              </a:spcBef>
              <a:spcAft>
                <a:spcPts val="0"/>
              </a:spcAft>
              <a:buNone/>
              <a:defRPr sz="1800">
                <a:solidFill>
                  <a:schemeClr val="lt1"/>
                </a:solidFill>
                <a:latin typeface="Arial"/>
                <a:ea typeface="Arial"/>
                <a:cs typeface="Arial"/>
                <a:sym typeface="Arial"/>
              </a:defRPr>
            </a:lvl8pPr>
            <a:lvl9pPr marL="0" marR="0" lvl="8" indent="0" algn="l" rtl="0">
              <a:spcBef>
                <a:spcPts val="0"/>
              </a:spcBef>
              <a:spcAft>
                <a:spcPts val="0"/>
              </a:spcAft>
              <a:buNone/>
              <a:defRPr sz="1800">
                <a:solidFill>
                  <a:schemeClr val="lt1"/>
                </a:solidFill>
                <a:latin typeface="Arial"/>
                <a:ea typeface="Arial"/>
                <a:cs typeface="Arial"/>
                <a:sym typeface="Arial"/>
              </a:defRPr>
            </a:lvl9pPr>
          </a:lstStyle>
          <a:p>
            <a:pPr defTabSz="914400">
              <a:buClr>
                <a:srgbClr val="000000"/>
              </a:buClr>
              <a:buFont typeface="Arial"/>
              <a:buNone/>
            </a:pPr>
            <a:fld id="{00000000-1234-1234-1234-123412341234}" type="slidenum">
              <a:rPr lang="en-US" kern="0">
                <a:solidFill>
                  <a:srgbClr val="FFFFFF"/>
                </a:solidFill>
              </a:rPr>
              <a:pPr defTabSz="914400">
                <a:buClr>
                  <a:srgbClr val="000000"/>
                </a:buClr>
                <a:buFont typeface="Arial"/>
                <a:buNone/>
              </a:pPr>
              <a:t>‹#›</a:t>
            </a:fld>
            <a:endParaRPr kern="0">
              <a:solidFill>
                <a:srgbClr val="FFFFFF"/>
              </a:solidFill>
            </a:endParaRPr>
          </a:p>
        </p:txBody>
      </p:sp>
    </p:spTree>
    <p:extLst>
      <p:ext uri="{BB962C8B-B14F-4D97-AF65-F5344CB8AC3E}">
        <p14:creationId xmlns:p14="http://schemas.microsoft.com/office/powerpoint/2010/main" val="2444011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5581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angepaste indeling">
  <p:cSld name="Aangepaste indeling">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685800" y="1066800"/>
            <a:ext cx="7772400" cy="8382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2" name="Google Shape;22;p3"/>
          <p:cNvSpPr txBox="1">
            <a:spLocks noGrp="1"/>
          </p:cNvSpPr>
          <p:nvPr>
            <p:ph type="dt" idx="10"/>
          </p:nvPr>
        </p:nvSpPr>
        <p:spPr>
          <a:xfrm>
            <a:off x="762000" y="6477000"/>
            <a:ext cx="1905000" cy="304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a:solidFill>
                <a:srgbClr val="FFFFFF"/>
              </a:solidFill>
            </a:endParaRPr>
          </a:p>
        </p:txBody>
      </p:sp>
      <p:sp>
        <p:nvSpPr>
          <p:cNvPr id="23" name="Google Shape;23;p3"/>
          <p:cNvSpPr txBox="1">
            <a:spLocks noGrp="1"/>
          </p:cNvSpPr>
          <p:nvPr>
            <p:ph type="ftr" idx="11"/>
          </p:nvPr>
        </p:nvSpPr>
        <p:spPr>
          <a:xfrm>
            <a:off x="682625" y="6096000"/>
            <a:ext cx="3276600" cy="381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a:solidFill>
                <a:srgbClr val="FFFFFF"/>
              </a:solidFill>
            </a:endParaRPr>
          </a:p>
        </p:txBody>
      </p:sp>
      <p:sp>
        <p:nvSpPr>
          <p:cNvPr id="24" name="Google Shape;24;p3"/>
          <p:cNvSpPr txBox="1">
            <a:spLocks noGrp="1"/>
          </p:cNvSpPr>
          <p:nvPr>
            <p:ph type="sldNum" idx="12"/>
          </p:nvPr>
        </p:nvSpPr>
        <p:spPr>
          <a:xfrm>
            <a:off x="2878138" y="6477000"/>
            <a:ext cx="1905000" cy="2286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lt1"/>
                </a:solidFill>
                <a:latin typeface="Arial"/>
                <a:ea typeface="Arial"/>
                <a:cs typeface="Arial"/>
                <a:sym typeface="Arial"/>
              </a:defRPr>
            </a:lvl1pPr>
            <a:lvl2pPr marL="0" marR="0" lvl="1" indent="0" algn="l" rtl="0">
              <a:spcBef>
                <a:spcPts val="0"/>
              </a:spcBef>
              <a:spcAft>
                <a:spcPts val="0"/>
              </a:spcAft>
              <a:buNone/>
              <a:defRPr sz="1800">
                <a:solidFill>
                  <a:schemeClr val="lt1"/>
                </a:solidFill>
                <a:latin typeface="Arial"/>
                <a:ea typeface="Arial"/>
                <a:cs typeface="Arial"/>
                <a:sym typeface="Arial"/>
              </a:defRPr>
            </a:lvl2pPr>
            <a:lvl3pPr marL="0" marR="0" lvl="2" indent="0" algn="l" rtl="0">
              <a:spcBef>
                <a:spcPts val="0"/>
              </a:spcBef>
              <a:spcAft>
                <a:spcPts val="0"/>
              </a:spcAft>
              <a:buNone/>
              <a:defRPr sz="1800">
                <a:solidFill>
                  <a:schemeClr val="lt1"/>
                </a:solidFill>
                <a:latin typeface="Arial"/>
                <a:ea typeface="Arial"/>
                <a:cs typeface="Arial"/>
                <a:sym typeface="Arial"/>
              </a:defRPr>
            </a:lvl3pPr>
            <a:lvl4pPr marL="0" marR="0" lvl="3" indent="0" algn="l" rtl="0">
              <a:spcBef>
                <a:spcPts val="0"/>
              </a:spcBef>
              <a:spcAft>
                <a:spcPts val="0"/>
              </a:spcAft>
              <a:buNone/>
              <a:defRPr sz="1800">
                <a:solidFill>
                  <a:schemeClr val="lt1"/>
                </a:solidFill>
                <a:latin typeface="Arial"/>
                <a:ea typeface="Arial"/>
                <a:cs typeface="Arial"/>
                <a:sym typeface="Arial"/>
              </a:defRPr>
            </a:lvl4pPr>
            <a:lvl5pPr marL="0" marR="0" lvl="4" indent="0" algn="l" rtl="0">
              <a:spcBef>
                <a:spcPts val="0"/>
              </a:spcBef>
              <a:spcAft>
                <a:spcPts val="0"/>
              </a:spcAft>
              <a:buNone/>
              <a:defRPr sz="1800">
                <a:solidFill>
                  <a:schemeClr val="lt1"/>
                </a:solidFill>
                <a:latin typeface="Arial"/>
                <a:ea typeface="Arial"/>
                <a:cs typeface="Arial"/>
                <a:sym typeface="Arial"/>
              </a:defRPr>
            </a:lvl5pPr>
            <a:lvl6pPr marL="0" marR="0" lvl="5" indent="0" algn="l" rtl="0">
              <a:spcBef>
                <a:spcPts val="0"/>
              </a:spcBef>
              <a:spcAft>
                <a:spcPts val="0"/>
              </a:spcAft>
              <a:buNone/>
              <a:defRPr sz="1800">
                <a:solidFill>
                  <a:schemeClr val="lt1"/>
                </a:solidFill>
                <a:latin typeface="Arial"/>
                <a:ea typeface="Arial"/>
                <a:cs typeface="Arial"/>
                <a:sym typeface="Arial"/>
              </a:defRPr>
            </a:lvl6pPr>
            <a:lvl7pPr marL="0" marR="0" lvl="6" indent="0" algn="l" rtl="0">
              <a:spcBef>
                <a:spcPts val="0"/>
              </a:spcBef>
              <a:spcAft>
                <a:spcPts val="0"/>
              </a:spcAft>
              <a:buNone/>
              <a:defRPr sz="1800">
                <a:solidFill>
                  <a:schemeClr val="lt1"/>
                </a:solidFill>
                <a:latin typeface="Arial"/>
                <a:ea typeface="Arial"/>
                <a:cs typeface="Arial"/>
                <a:sym typeface="Arial"/>
              </a:defRPr>
            </a:lvl7pPr>
            <a:lvl8pPr marL="0" marR="0" lvl="7" indent="0" algn="l" rtl="0">
              <a:spcBef>
                <a:spcPts val="0"/>
              </a:spcBef>
              <a:spcAft>
                <a:spcPts val="0"/>
              </a:spcAft>
              <a:buNone/>
              <a:defRPr sz="1800">
                <a:solidFill>
                  <a:schemeClr val="lt1"/>
                </a:solidFill>
                <a:latin typeface="Arial"/>
                <a:ea typeface="Arial"/>
                <a:cs typeface="Arial"/>
                <a:sym typeface="Arial"/>
              </a:defRPr>
            </a:lvl8pPr>
            <a:lvl9pPr marL="0" marR="0" lvl="8" indent="0" algn="l" rtl="0">
              <a:spcBef>
                <a:spcPts val="0"/>
              </a:spcBef>
              <a:spcAft>
                <a:spcPts val="0"/>
              </a:spcAft>
              <a:buNone/>
              <a:defRPr sz="1800">
                <a:solidFill>
                  <a:schemeClr val="lt1"/>
                </a:solidFill>
                <a:latin typeface="Arial"/>
                <a:ea typeface="Arial"/>
                <a:cs typeface="Arial"/>
                <a:sym typeface="Arial"/>
              </a:defRPr>
            </a:lvl9pPr>
          </a:lstStyle>
          <a:p>
            <a:pPr defTabSz="914400">
              <a:buClr>
                <a:srgbClr val="000000"/>
              </a:buClr>
              <a:buFont typeface="Arial"/>
              <a:buNone/>
            </a:pPr>
            <a:fld id="{00000000-1234-1234-1234-123412341234}" type="slidenum">
              <a:rPr lang="en-US" kern="0">
                <a:solidFill>
                  <a:srgbClr val="FFFFFF"/>
                </a:solidFill>
              </a:rPr>
              <a:pPr defTabSz="914400">
                <a:buClr>
                  <a:srgbClr val="000000"/>
                </a:buClr>
                <a:buFont typeface="Arial"/>
                <a:buNone/>
              </a:pPr>
              <a:t>‹#›</a:t>
            </a:fld>
            <a:endParaRPr kern="0">
              <a:solidFill>
                <a:srgbClr val="FFFFFF"/>
              </a:solidFill>
            </a:endParaRPr>
          </a:p>
        </p:txBody>
      </p:sp>
    </p:spTree>
    <p:extLst>
      <p:ext uri="{BB962C8B-B14F-4D97-AF65-F5344CB8AC3E}">
        <p14:creationId xmlns:p14="http://schemas.microsoft.com/office/powerpoint/2010/main" val="1655183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el en object" type="obj">
  <p:cSld name="Titel en object">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609600" y="0"/>
            <a:ext cx="7772400" cy="8382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685800" y="2057400"/>
            <a:ext cx="7772400" cy="39624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 name="Google Shape;32;p5"/>
          <p:cNvSpPr txBox="1">
            <a:spLocks noGrp="1"/>
          </p:cNvSpPr>
          <p:nvPr>
            <p:ph type="dt" idx="10"/>
          </p:nvPr>
        </p:nvSpPr>
        <p:spPr>
          <a:xfrm>
            <a:off x="762000" y="6477000"/>
            <a:ext cx="1905000" cy="304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a:solidFill>
                <a:srgbClr val="FFFFFF"/>
              </a:solidFill>
            </a:endParaRPr>
          </a:p>
        </p:txBody>
      </p:sp>
      <p:sp>
        <p:nvSpPr>
          <p:cNvPr id="33" name="Google Shape;33;p5"/>
          <p:cNvSpPr txBox="1">
            <a:spLocks noGrp="1"/>
          </p:cNvSpPr>
          <p:nvPr>
            <p:ph type="ftr" idx="11"/>
          </p:nvPr>
        </p:nvSpPr>
        <p:spPr>
          <a:xfrm>
            <a:off x="682625" y="6096000"/>
            <a:ext cx="3276600" cy="381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a:solidFill>
                <a:srgbClr val="FFFFFF"/>
              </a:solidFill>
            </a:endParaRPr>
          </a:p>
        </p:txBody>
      </p:sp>
      <p:sp>
        <p:nvSpPr>
          <p:cNvPr id="34" name="Google Shape;34;p5"/>
          <p:cNvSpPr txBox="1">
            <a:spLocks noGrp="1"/>
          </p:cNvSpPr>
          <p:nvPr>
            <p:ph type="sldNum" idx="12"/>
          </p:nvPr>
        </p:nvSpPr>
        <p:spPr>
          <a:xfrm>
            <a:off x="2878138" y="6477000"/>
            <a:ext cx="1905000" cy="2286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lt1"/>
                </a:solidFill>
                <a:latin typeface="Arial"/>
                <a:ea typeface="Arial"/>
                <a:cs typeface="Arial"/>
                <a:sym typeface="Arial"/>
              </a:defRPr>
            </a:lvl1pPr>
            <a:lvl2pPr marL="0" marR="0" lvl="1" indent="0" algn="l" rtl="0">
              <a:spcBef>
                <a:spcPts val="0"/>
              </a:spcBef>
              <a:spcAft>
                <a:spcPts val="0"/>
              </a:spcAft>
              <a:buNone/>
              <a:defRPr sz="1800">
                <a:solidFill>
                  <a:schemeClr val="lt1"/>
                </a:solidFill>
                <a:latin typeface="Arial"/>
                <a:ea typeface="Arial"/>
                <a:cs typeface="Arial"/>
                <a:sym typeface="Arial"/>
              </a:defRPr>
            </a:lvl2pPr>
            <a:lvl3pPr marL="0" marR="0" lvl="2" indent="0" algn="l" rtl="0">
              <a:spcBef>
                <a:spcPts val="0"/>
              </a:spcBef>
              <a:spcAft>
                <a:spcPts val="0"/>
              </a:spcAft>
              <a:buNone/>
              <a:defRPr sz="1800">
                <a:solidFill>
                  <a:schemeClr val="lt1"/>
                </a:solidFill>
                <a:latin typeface="Arial"/>
                <a:ea typeface="Arial"/>
                <a:cs typeface="Arial"/>
                <a:sym typeface="Arial"/>
              </a:defRPr>
            </a:lvl3pPr>
            <a:lvl4pPr marL="0" marR="0" lvl="3" indent="0" algn="l" rtl="0">
              <a:spcBef>
                <a:spcPts val="0"/>
              </a:spcBef>
              <a:spcAft>
                <a:spcPts val="0"/>
              </a:spcAft>
              <a:buNone/>
              <a:defRPr sz="1800">
                <a:solidFill>
                  <a:schemeClr val="lt1"/>
                </a:solidFill>
                <a:latin typeface="Arial"/>
                <a:ea typeface="Arial"/>
                <a:cs typeface="Arial"/>
                <a:sym typeface="Arial"/>
              </a:defRPr>
            </a:lvl4pPr>
            <a:lvl5pPr marL="0" marR="0" lvl="4" indent="0" algn="l" rtl="0">
              <a:spcBef>
                <a:spcPts val="0"/>
              </a:spcBef>
              <a:spcAft>
                <a:spcPts val="0"/>
              </a:spcAft>
              <a:buNone/>
              <a:defRPr sz="1800">
                <a:solidFill>
                  <a:schemeClr val="lt1"/>
                </a:solidFill>
                <a:latin typeface="Arial"/>
                <a:ea typeface="Arial"/>
                <a:cs typeface="Arial"/>
                <a:sym typeface="Arial"/>
              </a:defRPr>
            </a:lvl5pPr>
            <a:lvl6pPr marL="0" marR="0" lvl="5" indent="0" algn="l" rtl="0">
              <a:spcBef>
                <a:spcPts val="0"/>
              </a:spcBef>
              <a:spcAft>
                <a:spcPts val="0"/>
              </a:spcAft>
              <a:buNone/>
              <a:defRPr sz="1800">
                <a:solidFill>
                  <a:schemeClr val="lt1"/>
                </a:solidFill>
                <a:latin typeface="Arial"/>
                <a:ea typeface="Arial"/>
                <a:cs typeface="Arial"/>
                <a:sym typeface="Arial"/>
              </a:defRPr>
            </a:lvl6pPr>
            <a:lvl7pPr marL="0" marR="0" lvl="6" indent="0" algn="l" rtl="0">
              <a:spcBef>
                <a:spcPts val="0"/>
              </a:spcBef>
              <a:spcAft>
                <a:spcPts val="0"/>
              </a:spcAft>
              <a:buNone/>
              <a:defRPr sz="1800">
                <a:solidFill>
                  <a:schemeClr val="lt1"/>
                </a:solidFill>
                <a:latin typeface="Arial"/>
                <a:ea typeface="Arial"/>
                <a:cs typeface="Arial"/>
                <a:sym typeface="Arial"/>
              </a:defRPr>
            </a:lvl7pPr>
            <a:lvl8pPr marL="0" marR="0" lvl="7" indent="0" algn="l" rtl="0">
              <a:spcBef>
                <a:spcPts val="0"/>
              </a:spcBef>
              <a:spcAft>
                <a:spcPts val="0"/>
              </a:spcAft>
              <a:buNone/>
              <a:defRPr sz="1800">
                <a:solidFill>
                  <a:schemeClr val="lt1"/>
                </a:solidFill>
                <a:latin typeface="Arial"/>
                <a:ea typeface="Arial"/>
                <a:cs typeface="Arial"/>
                <a:sym typeface="Arial"/>
              </a:defRPr>
            </a:lvl8pPr>
            <a:lvl9pPr marL="0" marR="0" lvl="8" indent="0" algn="l" rtl="0">
              <a:spcBef>
                <a:spcPts val="0"/>
              </a:spcBef>
              <a:spcAft>
                <a:spcPts val="0"/>
              </a:spcAft>
              <a:buNone/>
              <a:defRPr sz="1800">
                <a:solidFill>
                  <a:schemeClr val="lt1"/>
                </a:solidFill>
                <a:latin typeface="Arial"/>
                <a:ea typeface="Arial"/>
                <a:cs typeface="Arial"/>
                <a:sym typeface="Arial"/>
              </a:defRPr>
            </a:lvl9pPr>
          </a:lstStyle>
          <a:p>
            <a:pPr defTabSz="914400">
              <a:buClr>
                <a:srgbClr val="000000"/>
              </a:buClr>
              <a:buFont typeface="Arial"/>
              <a:buNone/>
            </a:pPr>
            <a:fld id="{00000000-1234-1234-1234-123412341234}" type="slidenum">
              <a:rPr lang="en-US" kern="0">
                <a:solidFill>
                  <a:srgbClr val="FFFFFF"/>
                </a:solidFill>
              </a:rPr>
              <a:pPr defTabSz="914400">
                <a:buClr>
                  <a:srgbClr val="000000"/>
                </a:buClr>
                <a:buFont typeface="Arial"/>
                <a:buNone/>
              </a:pPr>
              <a:t>‹#›</a:t>
            </a:fld>
            <a:endParaRPr kern="0">
              <a:solidFill>
                <a:srgbClr val="FFFFFF"/>
              </a:solidFill>
            </a:endParaRPr>
          </a:p>
        </p:txBody>
      </p:sp>
    </p:spTree>
    <p:extLst>
      <p:ext uri="{BB962C8B-B14F-4D97-AF65-F5344CB8AC3E}">
        <p14:creationId xmlns:p14="http://schemas.microsoft.com/office/powerpoint/2010/main" val="3991165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ekop" type="secHead">
  <p:cSld name="Sectiekop">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722313" y="4406903"/>
            <a:ext cx="7772400" cy="136207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chemeClr val="dk1"/>
              </a:buClr>
              <a:buSzPts val="2000"/>
              <a:buFont typeface="Calibri"/>
              <a:buNone/>
              <a:defRPr sz="2000"/>
            </a:lvl1pPr>
            <a:lvl2pPr marL="914400" lvl="1" indent="-228600" algn="l">
              <a:spcBef>
                <a:spcPts val="360"/>
              </a:spcBef>
              <a:spcAft>
                <a:spcPts val="0"/>
              </a:spcAft>
              <a:buClr>
                <a:schemeClr val="dk1"/>
              </a:buClr>
              <a:buSzPts val="1800"/>
              <a:buFont typeface="Calibri"/>
              <a:buNone/>
              <a:defRPr sz="1800"/>
            </a:lvl2pPr>
            <a:lvl3pPr marL="1371600" lvl="2" indent="-228600" algn="l">
              <a:spcBef>
                <a:spcPts val="320"/>
              </a:spcBef>
              <a:spcAft>
                <a:spcPts val="0"/>
              </a:spcAft>
              <a:buClr>
                <a:schemeClr val="dk1"/>
              </a:buClr>
              <a:buSzPts val="1600"/>
              <a:buFont typeface="Calibri"/>
              <a:buNone/>
              <a:defRPr sz="1600"/>
            </a:lvl3pPr>
            <a:lvl4pPr marL="1828800" lvl="3" indent="-228600" algn="l">
              <a:spcBef>
                <a:spcPts val="280"/>
              </a:spcBef>
              <a:spcAft>
                <a:spcPts val="0"/>
              </a:spcAft>
              <a:buClr>
                <a:schemeClr val="dk1"/>
              </a:buClr>
              <a:buSzPts val="1400"/>
              <a:buFont typeface="Calibri"/>
              <a:buNone/>
              <a:defRPr sz="1400"/>
            </a:lvl4pPr>
            <a:lvl5pPr marL="2286000" lvl="4" indent="-228600" algn="l">
              <a:spcBef>
                <a:spcPts val="280"/>
              </a:spcBef>
              <a:spcAft>
                <a:spcPts val="0"/>
              </a:spcAft>
              <a:buClr>
                <a:schemeClr val="dk1"/>
              </a:buClr>
              <a:buSzPts val="1400"/>
              <a:buFont typeface="Calibri"/>
              <a:buNone/>
              <a:defRPr sz="1400"/>
            </a:lvl5pPr>
            <a:lvl6pPr marL="2743200" lvl="5" indent="-228600" algn="l">
              <a:spcBef>
                <a:spcPts val="280"/>
              </a:spcBef>
              <a:spcAft>
                <a:spcPts val="0"/>
              </a:spcAft>
              <a:buClr>
                <a:schemeClr val="dk1"/>
              </a:buClr>
              <a:buSzPts val="1400"/>
              <a:buFont typeface="Calibri"/>
              <a:buNone/>
              <a:defRPr sz="1400"/>
            </a:lvl6pPr>
            <a:lvl7pPr marL="3200400" lvl="6" indent="-228600" algn="l">
              <a:spcBef>
                <a:spcPts val="280"/>
              </a:spcBef>
              <a:spcAft>
                <a:spcPts val="0"/>
              </a:spcAft>
              <a:buClr>
                <a:schemeClr val="dk1"/>
              </a:buClr>
              <a:buSzPts val="1400"/>
              <a:buFont typeface="Calibri"/>
              <a:buNone/>
              <a:defRPr sz="1400"/>
            </a:lvl7pPr>
            <a:lvl8pPr marL="3657600" lvl="7" indent="-228600" algn="l">
              <a:spcBef>
                <a:spcPts val="280"/>
              </a:spcBef>
              <a:spcAft>
                <a:spcPts val="0"/>
              </a:spcAft>
              <a:buClr>
                <a:schemeClr val="dk1"/>
              </a:buClr>
              <a:buSzPts val="1400"/>
              <a:buFont typeface="Calibri"/>
              <a:buNone/>
              <a:defRPr sz="1400"/>
            </a:lvl8pPr>
            <a:lvl9pPr marL="4114800" lvl="8" indent="-228600" algn="l">
              <a:spcBef>
                <a:spcPts val="280"/>
              </a:spcBef>
              <a:spcAft>
                <a:spcPts val="0"/>
              </a:spcAft>
              <a:buClr>
                <a:schemeClr val="dk1"/>
              </a:buClr>
              <a:buSzPts val="1400"/>
              <a:buFont typeface="Calibri"/>
              <a:buNone/>
              <a:defRPr sz="1400"/>
            </a:lvl9pPr>
          </a:lstStyle>
          <a:p>
            <a:endParaRPr/>
          </a:p>
        </p:txBody>
      </p:sp>
      <p:sp>
        <p:nvSpPr>
          <p:cNvPr id="38" name="Google Shape;38;p6"/>
          <p:cNvSpPr txBox="1">
            <a:spLocks noGrp="1"/>
          </p:cNvSpPr>
          <p:nvPr>
            <p:ph type="dt" idx="10"/>
          </p:nvPr>
        </p:nvSpPr>
        <p:spPr>
          <a:xfrm>
            <a:off x="762000" y="6477000"/>
            <a:ext cx="1905000" cy="304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a:solidFill>
                <a:srgbClr val="FFFFFF"/>
              </a:solidFill>
            </a:endParaRPr>
          </a:p>
        </p:txBody>
      </p:sp>
      <p:sp>
        <p:nvSpPr>
          <p:cNvPr id="39" name="Google Shape;39;p6"/>
          <p:cNvSpPr txBox="1">
            <a:spLocks noGrp="1"/>
          </p:cNvSpPr>
          <p:nvPr>
            <p:ph type="ftr" idx="11"/>
          </p:nvPr>
        </p:nvSpPr>
        <p:spPr>
          <a:xfrm>
            <a:off x="682625" y="6096000"/>
            <a:ext cx="3276600" cy="381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a:solidFill>
                <a:srgbClr val="FFFFFF"/>
              </a:solidFill>
            </a:endParaRPr>
          </a:p>
        </p:txBody>
      </p:sp>
      <p:sp>
        <p:nvSpPr>
          <p:cNvPr id="40" name="Google Shape;40;p6"/>
          <p:cNvSpPr txBox="1">
            <a:spLocks noGrp="1"/>
          </p:cNvSpPr>
          <p:nvPr>
            <p:ph type="sldNum" idx="12"/>
          </p:nvPr>
        </p:nvSpPr>
        <p:spPr>
          <a:xfrm>
            <a:off x="2878138" y="6477000"/>
            <a:ext cx="1905000" cy="2286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lt1"/>
                </a:solidFill>
                <a:latin typeface="Arial"/>
                <a:ea typeface="Arial"/>
                <a:cs typeface="Arial"/>
                <a:sym typeface="Arial"/>
              </a:defRPr>
            </a:lvl1pPr>
            <a:lvl2pPr marL="0" marR="0" lvl="1" indent="0" algn="l" rtl="0">
              <a:spcBef>
                <a:spcPts val="0"/>
              </a:spcBef>
              <a:spcAft>
                <a:spcPts val="0"/>
              </a:spcAft>
              <a:buNone/>
              <a:defRPr sz="1800">
                <a:solidFill>
                  <a:schemeClr val="lt1"/>
                </a:solidFill>
                <a:latin typeface="Arial"/>
                <a:ea typeface="Arial"/>
                <a:cs typeface="Arial"/>
                <a:sym typeface="Arial"/>
              </a:defRPr>
            </a:lvl2pPr>
            <a:lvl3pPr marL="0" marR="0" lvl="2" indent="0" algn="l" rtl="0">
              <a:spcBef>
                <a:spcPts val="0"/>
              </a:spcBef>
              <a:spcAft>
                <a:spcPts val="0"/>
              </a:spcAft>
              <a:buNone/>
              <a:defRPr sz="1800">
                <a:solidFill>
                  <a:schemeClr val="lt1"/>
                </a:solidFill>
                <a:latin typeface="Arial"/>
                <a:ea typeface="Arial"/>
                <a:cs typeface="Arial"/>
                <a:sym typeface="Arial"/>
              </a:defRPr>
            </a:lvl3pPr>
            <a:lvl4pPr marL="0" marR="0" lvl="3" indent="0" algn="l" rtl="0">
              <a:spcBef>
                <a:spcPts val="0"/>
              </a:spcBef>
              <a:spcAft>
                <a:spcPts val="0"/>
              </a:spcAft>
              <a:buNone/>
              <a:defRPr sz="1800">
                <a:solidFill>
                  <a:schemeClr val="lt1"/>
                </a:solidFill>
                <a:latin typeface="Arial"/>
                <a:ea typeface="Arial"/>
                <a:cs typeface="Arial"/>
                <a:sym typeface="Arial"/>
              </a:defRPr>
            </a:lvl4pPr>
            <a:lvl5pPr marL="0" marR="0" lvl="4" indent="0" algn="l" rtl="0">
              <a:spcBef>
                <a:spcPts val="0"/>
              </a:spcBef>
              <a:spcAft>
                <a:spcPts val="0"/>
              </a:spcAft>
              <a:buNone/>
              <a:defRPr sz="1800">
                <a:solidFill>
                  <a:schemeClr val="lt1"/>
                </a:solidFill>
                <a:latin typeface="Arial"/>
                <a:ea typeface="Arial"/>
                <a:cs typeface="Arial"/>
                <a:sym typeface="Arial"/>
              </a:defRPr>
            </a:lvl5pPr>
            <a:lvl6pPr marL="0" marR="0" lvl="5" indent="0" algn="l" rtl="0">
              <a:spcBef>
                <a:spcPts val="0"/>
              </a:spcBef>
              <a:spcAft>
                <a:spcPts val="0"/>
              </a:spcAft>
              <a:buNone/>
              <a:defRPr sz="1800">
                <a:solidFill>
                  <a:schemeClr val="lt1"/>
                </a:solidFill>
                <a:latin typeface="Arial"/>
                <a:ea typeface="Arial"/>
                <a:cs typeface="Arial"/>
                <a:sym typeface="Arial"/>
              </a:defRPr>
            </a:lvl6pPr>
            <a:lvl7pPr marL="0" marR="0" lvl="6" indent="0" algn="l" rtl="0">
              <a:spcBef>
                <a:spcPts val="0"/>
              </a:spcBef>
              <a:spcAft>
                <a:spcPts val="0"/>
              </a:spcAft>
              <a:buNone/>
              <a:defRPr sz="1800">
                <a:solidFill>
                  <a:schemeClr val="lt1"/>
                </a:solidFill>
                <a:latin typeface="Arial"/>
                <a:ea typeface="Arial"/>
                <a:cs typeface="Arial"/>
                <a:sym typeface="Arial"/>
              </a:defRPr>
            </a:lvl7pPr>
            <a:lvl8pPr marL="0" marR="0" lvl="7" indent="0" algn="l" rtl="0">
              <a:spcBef>
                <a:spcPts val="0"/>
              </a:spcBef>
              <a:spcAft>
                <a:spcPts val="0"/>
              </a:spcAft>
              <a:buNone/>
              <a:defRPr sz="1800">
                <a:solidFill>
                  <a:schemeClr val="lt1"/>
                </a:solidFill>
                <a:latin typeface="Arial"/>
                <a:ea typeface="Arial"/>
                <a:cs typeface="Arial"/>
                <a:sym typeface="Arial"/>
              </a:defRPr>
            </a:lvl8pPr>
            <a:lvl9pPr marL="0" marR="0" lvl="8" indent="0" algn="l" rtl="0">
              <a:spcBef>
                <a:spcPts val="0"/>
              </a:spcBef>
              <a:spcAft>
                <a:spcPts val="0"/>
              </a:spcAft>
              <a:buNone/>
              <a:defRPr sz="1800">
                <a:solidFill>
                  <a:schemeClr val="lt1"/>
                </a:solidFill>
                <a:latin typeface="Arial"/>
                <a:ea typeface="Arial"/>
                <a:cs typeface="Arial"/>
                <a:sym typeface="Arial"/>
              </a:defRPr>
            </a:lvl9pPr>
          </a:lstStyle>
          <a:p>
            <a:pPr defTabSz="914400">
              <a:buClr>
                <a:srgbClr val="000000"/>
              </a:buClr>
              <a:buFont typeface="Arial"/>
              <a:buNone/>
            </a:pPr>
            <a:fld id="{00000000-1234-1234-1234-123412341234}" type="slidenum">
              <a:rPr lang="en-US" kern="0">
                <a:solidFill>
                  <a:srgbClr val="FFFFFF"/>
                </a:solidFill>
              </a:rPr>
              <a:pPr defTabSz="914400">
                <a:buClr>
                  <a:srgbClr val="000000"/>
                </a:buClr>
                <a:buFont typeface="Arial"/>
                <a:buNone/>
              </a:pPr>
              <a:t>‹#›</a:t>
            </a:fld>
            <a:endParaRPr kern="0">
              <a:solidFill>
                <a:srgbClr val="FFFFFF"/>
              </a:solidFill>
            </a:endParaRPr>
          </a:p>
        </p:txBody>
      </p:sp>
    </p:spTree>
    <p:extLst>
      <p:ext uri="{BB962C8B-B14F-4D97-AF65-F5344CB8AC3E}">
        <p14:creationId xmlns:p14="http://schemas.microsoft.com/office/powerpoint/2010/main" val="1201888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ee objecten" type="twoObj">
  <p:cSld name="Twee objecten">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609600" y="0"/>
            <a:ext cx="7772400" cy="8382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3" name="Google Shape;43;p7"/>
          <p:cNvSpPr txBox="1">
            <a:spLocks noGrp="1"/>
          </p:cNvSpPr>
          <p:nvPr>
            <p:ph type="body" idx="1"/>
          </p:nvPr>
        </p:nvSpPr>
        <p:spPr>
          <a:xfrm>
            <a:off x="685800" y="2057400"/>
            <a:ext cx="3810000" cy="3962400"/>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Font typeface="Calibri"/>
              <a:buChar char="•"/>
              <a:defRPr sz="2800"/>
            </a:lvl1pPr>
            <a:lvl2pPr marL="914400" lvl="1" indent="-381000" algn="l">
              <a:spcBef>
                <a:spcPts val="480"/>
              </a:spcBef>
              <a:spcAft>
                <a:spcPts val="0"/>
              </a:spcAft>
              <a:buClr>
                <a:schemeClr val="dk1"/>
              </a:buClr>
              <a:buSzPts val="2400"/>
              <a:buFont typeface="Calibri"/>
              <a:buChar char="–"/>
              <a:defRPr sz="2400"/>
            </a:lvl2pPr>
            <a:lvl3pPr marL="1371600" lvl="2" indent="-355600" algn="l">
              <a:spcBef>
                <a:spcPts val="400"/>
              </a:spcBef>
              <a:spcAft>
                <a:spcPts val="0"/>
              </a:spcAft>
              <a:buClr>
                <a:schemeClr val="dk1"/>
              </a:buClr>
              <a:buSzPts val="2000"/>
              <a:buFont typeface="Calibri"/>
              <a:buChar char="•"/>
              <a:defRPr sz="2000"/>
            </a:lvl3pPr>
            <a:lvl4pPr marL="1828800" lvl="3" indent="-342900" algn="l">
              <a:spcBef>
                <a:spcPts val="360"/>
              </a:spcBef>
              <a:spcAft>
                <a:spcPts val="0"/>
              </a:spcAft>
              <a:buClr>
                <a:schemeClr val="dk1"/>
              </a:buClr>
              <a:buSzPts val="1800"/>
              <a:buFont typeface="Calibri"/>
              <a:buChar char="–"/>
              <a:defRPr sz="1800"/>
            </a:lvl4pPr>
            <a:lvl5pPr marL="2286000" lvl="4" indent="-342900" algn="l">
              <a:spcBef>
                <a:spcPts val="360"/>
              </a:spcBef>
              <a:spcAft>
                <a:spcPts val="0"/>
              </a:spcAft>
              <a:buClr>
                <a:schemeClr val="dk1"/>
              </a:buClr>
              <a:buSzPts val="1800"/>
              <a:buFont typeface="Calibri"/>
              <a:buChar char="»"/>
              <a:defRPr sz="1800"/>
            </a:lvl5pPr>
            <a:lvl6pPr marL="2743200" lvl="5" indent="-342900" algn="l">
              <a:spcBef>
                <a:spcPts val="360"/>
              </a:spcBef>
              <a:spcAft>
                <a:spcPts val="0"/>
              </a:spcAft>
              <a:buClr>
                <a:schemeClr val="dk1"/>
              </a:buClr>
              <a:buSzPts val="1800"/>
              <a:buFont typeface="Calibri"/>
              <a:buChar char="»"/>
              <a:defRPr sz="1800"/>
            </a:lvl6pPr>
            <a:lvl7pPr marL="3200400" lvl="6" indent="-342900" algn="l">
              <a:spcBef>
                <a:spcPts val="360"/>
              </a:spcBef>
              <a:spcAft>
                <a:spcPts val="0"/>
              </a:spcAft>
              <a:buClr>
                <a:schemeClr val="dk1"/>
              </a:buClr>
              <a:buSzPts val="1800"/>
              <a:buFont typeface="Calibri"/>
              <a:buChar char="»"/>
              <a:defRPr sz="1800"/>
            </a:lvl7pPr>
            <a:lvl8pPr marL="3657600" lvl="7" indent="-342900" algn="l">
              <a:spcBef>
                <a:spcPts val="360"/>
              </a:spcBef>
              <a:spcAft>
                <a:spcPts val="0"/>
              </a:spcAft>
              <a:buClr>
                <a:schemeClr val="dk1"/>
              </a:buClr>
              <a:buSzPts val="1800"/>
              <a:buFont typeface="Calibri"/>
              <a:buChar char="»"/>
              <a:defRPr sz="1800"/>
            </a:lvl8pPr>
            <a:lvl9pPr marL="4114800" lvl="8" indent="-342900" algn="l">
              <a:spcBef>
                <a:spcPts val="360"/>
              </a:spcBef>
              <a:spcAft>
                <a:spcPts val="0"/>
              </a:spcAft>
              <a:buClr>
                <a:schemeClr val="dk1"/>
              </a:buClr>
              <a:buSzPts val="1800"/>
              <a:buFont typeface="Calibri"/>
              <a:buChar char="»"/>
              <a:defRPr sz="1800"/>
            </a:lvl9pPr>
          </a:lstStyle>
          <a:p>
            <a:endParaRPr/>
          </a:p>
        </p:txBody>
      </p:sp>
      <p:sp>
        <p:nvSpPr>
          <p:cNvPr id="44" name="Google Shape;44;p7"/>
          <p:cNvSpPr txBox="1">
            <a:spLocks noGrp="1"/>
          </p:cNvSpPr>
          <p:nvPr>
            <p:ph type="body" idx="2"/>
          </p:nvPr>
        </p:nvSpPr>
        <p:spPr>
          <a:xfrm>
            <a:off x="4648200" y="2057400"/>
            <a:ext cx="3810000" cy="3962400"/>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Font typeface="Calibri"/>
              <a:buChar char="•"/>
              <a:defRPr sz="2800"/>
            </a:lvl1pPr>
            <a:lvl2pPr marL="914400" lvl="1" indent="-381000" algn="l">
              <a:spcBef>
                <a:spcPts val="480"/>
              </a:spcBef>
              <a:spcAft>
                <a:spcPts val="0"/>
              </a:spcAft>
              <a:buClr>
                <a:schemeClr val="dk1"/>
              </a:buClr>
              <a:buSzPts val="2400"/>
              <a:buFont typeface="Calibri"/>
              <a:buChar char="–"/>
              <a:defRPr sz="2400"/>
            </a:lvl2pPr>
            <a:lvl3pPr marL="1371600" lvl="2" indent="-355600" algn="l">
              <a:spcBef>
                <a:spcPts val="400"/>
              </a:spcBef>
              <a:spcAft>
                <a:spcPts val="0"/>
              </a:spcAft>
              <a:buClr>
                <a:schemeClr val="dk1"/>
              </a:buClr>
              <a:buSzPts val="2000"/>
              <a:buFont typeface="Calibri"/>
              <a:buChar char="•"/>
              <a:defRPr sz="2000"/>
            </a:lvl3pPr>
            <a:lvl4pPr marL="1828800" lvl="3" indent="-342900" algn="l">
              <a:spcBef>
                <a:spcPts val="360"/>
              </a:spcBef>
              <a:spcAft>
                <a:spcPts val="0"/>
              </a:spcAft>
              <a:buClr>
                <a:schemeClr val="dk1"/>
              </a:buClr>
              <a:buSzPts val="1800"/>
              <a:buFont typeface="Calibri"/>
              <a:buChar char="–"/>
              <a:defRPr sz="1800"/>
            </a:lvl4pPr>
            <a:lvl5pPr marL="2286000" lvl="4" indent="-342900" algn="l">
              <a:spcBef>
                <a:spcPts val="360"/>
              </a:spcBef>
              <a:spcAft>
                <a:spcPts val="0"/>
              </a:spcAft>
              <a:buClr>
                <a:schemeClr val="dk1"/>
              </a:buClr>
              <a:buSzPts val="1800"/>
              <a:buFont typeface="Calibri"/>
              <a:buChar char="»"/>
              <a:defRPr sz="1800"/>
            </a:lvl5pPr>
            <a:lvl6pPr marL="2743200" lvl="5" indent="-342900" algn="l">
              <a:spcBef>
                <a:spcPts val="360"/>
              </a:spcBef>
              <a:spcAft>
                <a:spcPts val="0"/>
              </a:spcAft>
              <a:buClr>
                <a:schemeClr val="dk1"/>
              </a:buClr>
              <a:buSzPts val="1800"/>
              <a:buFont typeface="Calibri"/>
              <a:buChar char="»"/>
              <a:defRPr sz="1800"/>
            </a:lvl6pPr>
            <a:lvl7pPr marL="3200400" lvl="6" indent="-342900" algn="l">
              <a:spcBef>
                <a:spcPts val="360"/>
              </a:spcBef>
              <a:spcAft>
                <a:spcPts val="0"/>
              </a:spcAft>
              <a:buClr>
                <a:schemeClr val="dk1"/>
              </a:buClr>
              <a:buSzPts val="1800"/>
              <a:buFont typeface="Calibri"/>
              <a:buChar char="»"/>
              <a:defRPr sz="1800"/>
            </a:lvl7pPr>
            <a:lvl8pPr marL="3657600" lvl="7" indent="-342900" algn="l">
              <a:spcBef>
                <a:spcPts val="360"/>
              </a:spcBef>
              <a:spcAft>
                <a:spcPts val="0"/>
              </a:spcAft>
              <a:buClr>
                <a:schemeClr val="dk1"/>
              </a:buClr>
              <a:buSzPts val="1800"/>
              <a:buFont typeface="Calibri"/>
              <a:buChar char="»"/>
              <a:defRPr sz="1800"/>
            </a:lvl8pPr>
            <a:lvl9pPr marL="4114800" lvl="8" indent="-342900" algn="l">
              <a:spcBef>
                <a:spcPts val="360"/>
              </a:spcBef>
              <a:spcAft>
                <a:spcPts val="0"/>
              </a:spcAft>
              <a:buClr>
                <a:schemeClr val="dk1"/>
              </a:buClr>
              <a:buSzPts val="1800"/>
              <a:buFont typeface="Calibri"/>
              <a:buChar char="»"/>
              <a:defRPr sz="1800"/>
            </a:lvl9pPr>
          </a:lstStyle>
          <a:p>
            <a:endParaRPr/>
          </a:p>
        </p:txBody>
      </p:sp>
      <p:sp>
        <p:nvSpPr>
          <p:cNvPr id="45" name="Google Shape;45;p7"/>
          <p:cNvSpPr txBox="1">
            <a:spLocks noGrp="1"/>
          </p:cNvSpPr>
          <p:nvPr>
            <p:ph type="dt" idx="10"/>
          </p:nvPr>
        </p:nvSpPr>
        <p:spPr>
          <a:xfrm>
            <a:off x="762000" y="6477000"/>
            <a:ext cx="1905000" cy="304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a:solidFill>
                <a:srgbClr val="FFFFFF"/>
              </a:solidFill>
            </a:endParaRPr>
          </a:p>
        </p:txBody>
      </p:sp>
      <p:sp>
        <p:nvSpPr>
          <p:cNvPr id="46" name="Google Shape;46;p7"/>
          <p:cNvSpPr txBox="1">
            <a:spLocks noGrp="1"/>
          </p:cNvSpPr>
          <p:nvPr>
            <p:ph type="ftr" idx="11"/>
          </p:nvPr>
        </p:nvSpPr>
        <p:spPr>
          <a:xfrm>
            <a:off x="682625" y="6096000"/>
            <a:ext cx="3276600" cy="381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a:solidFill>
                <a:srgbClr val="FFFFFF"/>
              </a:solidFill>
            </a:endParaRPr>
          </a:p>
        </p:txBody>
      </p:sp>
      <p:sp>
        <p:nvSpPr>
          <p:cNvPr id="47" name="Google Shape;47;p7"/>
          <p:cNvSpPr txBox="1">
            <a:spLocks noGrp="1"/>
          </p:cNvSpPr>
          <p:nvPr>
            <p:ph type="sldNum" idx="12"/>
          </p:nvPr>
        </p:nvSpPr>
        <p:spPr>
          <a:xfrm>
            <a:off x="2878138" y="6477000"/>
            <a:ext cx="1905000" cy="2286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lt1"/>
                </a:solidFill>
                <a:latin typeface="Arial"/>
                <a:ea typeface="Arial"/>
                <a:cs typeface="Arial"/>
                <a:sym typeface="Arial"/>
              </a:defRPr>
            </a:lvl1pPr>
            <a:lvl2pPr marL="0" marR="0" lvl="1" indent="0" algn="l" rtl="0">
              <a:spcBef>
                <a:spcPts val="0"/>
              </a:spcBef>
              <a:spcAft>
                <a:spcPts val="0"/>
              </a:spcAft>
              <a:buNone/>
              <a:defRPr sz="1800">
                <a:solidFill>
                  <a:schemeClr val="lt1"/>
                </a:solidFill>
                <a:latin typeface="Arial"/>
                <a:ea typeface="Arial"/>
                <a:cs typeface="Arial"/>
                <a:sym typeface="Arial"/>
              </a:defRPr>
            </a:lvl2pPr>
            <a:lvl3pPr marL="0" marR="0" lvl="2" indent="0" algn="l" rtl="0">
              <a:spcBef>
                <a:spcPts val="0"/>
              </a:spcBef>
              <a:spcAft>
                <a:spcPts val="0"/>
              </a:spcAft>
              <a:buNone/>
              <a:defRPr sz="1800">
                <a:solidFill>
                  <a:schemeClr val="lt1"/>
                </a:solidFill>
                <a:latin typeface="Arial"/>
                <a:ea typeface="Arial"/>
                <a:cs typeface="Arial"/>
                <a:sym typeface="Arial"/>
              </a:defRPr>
            </a:lvl3pPr>
            <a:lvl4pPr marL="0" marR="0" lvl="3" indent="0" algn="l" rtl="0">
              <a:spcBef>
                <a:spcPts val="0"/>
              </a:spcBef>
              <a:spcAft>
                <a:spcPts val="0"/>
              </a:spcAft>
              <a:buNone/>
              <a:defRPr sz="1800">
                <a:solidFill>
                  <a:schemeClr val="lt1"/>
                </a:solidFill>
                <a:latin typeface="Arial"/>
                <a:ea typeface="Arial"/>
                <a:cs typeface="Arial"/>
                <a:sym typeface="Arial"/>
              </a:defRPr>
            </a:lvl4pPr>
            <a:lvl5pPr marL="0" marR="0" lvl="4" indent="0" algn="l" rtl="0">
              <a:spcBef>
                <a:spcPts val="0"/>
              </a:spcBef>
              <a:spcAft>
                <a:spcPts val="0"/>
              </a:spcAft>
              <a:buNone/>
              <a:defRPr sz="1800">
                <a:solidFill>
                  <a:schemeClr val="lt1"/>
                </a:solidFill>
                <a:latin typeface="Arial"/>
                <a:ea typeface="Arial"/>
                <a:cs typeface="Arial"/>
                <a:sym typeface="Arial"/>
              </a:defRPr>
            </a:lvl5pPr>
            <a:lvl6pPr marL="0" marR="0" lvl="5" indent="0" algn="l" rtl="0">
              <a:spcBef>
                <a:spcPts val="0"/>
              </a:spcBef>
              <a:spcAft>
                <a:spcPts val="0"/>
              </a:spcAft>
              <a:buNone/>
              <a:defRPr sz="1800">
                <a:solidFill>
                  <a:schemeClr val="lt1"/>
                </a:solidFill>
                <a:latin typeface="Arial"/>
                <a:ea typeface="Arial"/>
                <a:cs typeface="Arial"/>
                <a:sym typeface="Arial"/>
              </a:defRPr>
            </a:lvl6pPr>
            <a:lvl7pPr marL="0" marR="0" lvl="6" indent="0" algn="l" rtl="0">
              <a:spcBef>
                <a:spcPts val="0"/>
              </a:spcBef>
              <a:spcAft>
                <a:spcPts val="0"/>
              </a:spcAft>
              <a:buNone/>
              <a:defRPr sz="1800">
                <a:solidFill>
                  <a:schemeClr val="lt1"/>
                </a:solidFill>
                <a:latin typeface="Arial"/>
                <a:ea typeface="Arial"/>
                <a:cs typeface="Arial"/>
                <a:sym typeface="Arial"/>
              </a:defRPr>
            </a:lvl7pPr>
            <a:lvl8pPr marL="0" marR="0" lvl="7" indent="0" algn="l" rtl="0">
              <a:spcBef>
                <a:spcPts val="0"/>
              </a:spcBef>
              <a:spcAft>
                <a:spcPts val="0"/>
              </a:spcAft>
              <a:buNone/>
              <a:defRPr sz="1800">
                <a:solidFill>
                  <a:schemeClr val="lt1"/>
                </a:solidFill>
                <a:latin typeface="Arial"/>
                <a:ea typeface="Arial"/>
                <a:cs typeface="Arial"/>
                <a:sym typeface="Arial"/>
              </a:defRPr>
            </a:lvl8pPr>
            <a:lvl9pPr marL="0" marR="0" lvl="8" indent="0" algn="l" rtl="0">
              <a:spcBef>
                <a:spcPts val="0"/>
              </a:spcBef>
              <a:spcAft>
                <a:spcPts val="0"/>
              </a:spcAft>
              <a:buNone/>
              <a:defRPr sz="1800">
                <a:solidFill>
                  <a:schemeClr val="lt1"/>
                </a:solidFill>
                <a:latin typeface="Arial"/>
                <a:ea typeface="Arial"/>
                <a:cs typeface="Arial"/>
                <a:sym typeface="Arial"/>
              </a:defRPr>
            </a:lvl9pPr>
          </a:lstStyle>
          <a:p>
            <a:pPr defTabSz="914400">
              <a:buClr>
                <a:srgbClr val="000000"/>
              </a:buClr>
              <a:buFont typeface="Arial"/>
              <a:buNone/>
            </a:pPr>
            <a:fld id="{00000000-1234-1234-1234-123412341234}" type="slidenum">
              <a:rPr lang="en-US" kern="0">
                <a:solidFill>
                  <a:srgbClr val="FFFFFF"/>
                </a:solidFill>
              </a:rPr>
              <a:pPr defTabSz="914400">
                <a:buClr>
                  <a:srgbClr val="000000"/>
                </a:buClr>
                <a:buFont typeface="Arial"/>
                <a:buNone/>
              </a:pPr>
              <a:t>‹#›</a:t>
            </a:fld>
            <a:endParaRPr kern="0">
              <a:solidFill>
                <a:srgbClr val="FFFFFF"/>
              </a:solidFill>
            </a:endParaRPr>
          </a:p>
        </p:txBody>
      </p:sp>
    </p:spTree>
    <p:extLst>
      <p:ext uri="{BB962C8B-B14F-4D97-AF65-F5344CB8AC3E}">
        <p14:creationId xmlns:p14="http://schemas.microsoft.com/office/powerpoint/2010/main" val="75353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gelijking" type="twoTxTwoObj">
  <p:cSld name="Vergelijking">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0" name="Google Shape;50;p8"/>
          <p:cNvSpPr txBox="1">
            <a:spLocks noGrp="1"/>
          </p:cNvSpPr>
          <p:nvPr>
            <p:ph type="body" idx="1"/>
          </p:nvPr>
        </p:nvSpPr>
        <p:spPr>
          <a:xfrm>
            <a:off x="457200" y="1535113"/>
            <a:ext cx="4040188" cy="639763"/>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Font typeface="Calibri"/>
              <a:buNone/>
              <a:defRPr sz="2400" b="1"/>
            </a:lvl1pPr>
            <a:lvl2pPr marL="914400" lvl="1" indent="-228600" algn="l">
              <a:spcBef>
                <a:spcPts val="400"/>
              </a:spcBef>
              <a:spcAft>
                <a:spcPts val="0"/>
              </a:spcAft>
              <a:buClr>
                <a:schemeClr val="dk1"/>
              </a:buClr>
              <a:buSzPts val="2000"/>
              <a:buFont typeface="Calibri"/>
              <a:buNone/>
              <a:defRPr sz="2000" b="1"/>
            </a:lvl2pPr>
            <a:lvl3pPr marL="1371600" lvl="2" indent="-228600" algn="l">
              <a:spcBef>
                <a:spcPts val="360"/>
              </a:spcBef>
              <a:spcAft>
                <a:spcPts val="0"/>
              </a:spcAft>
              <a:buClr>
                <a:schemeClr val="dk1"/>
              </a:buClr>
              <a:buSzPts val="1800"/>
              <a:buFont typeface="Calibri"/>
              <a:buNone/>
              <a:defRPr sz="1800" b="1"/>
            </a:lvl3pPr>
            <a:lvl4pPr marL="1828800" lvl="3" indent="-228600" algn="l">
              <a:spcBef>
                <a:spcPts val="320"/>
              </a:spcBef>
              <a:spcAft>
                <a:spcPts val="0"/>
              </a:spcAft>
              <a:buClr>
                <a:schemeClr val="dk1"/>
              </a:buClr>
              <a:buSzPts val="1600"/>
              <a:buFont typeface="Calibri"/>
              <a:buNone/>
              <a:defRPr sz="1600" b="1"/>
            </a:lvl4pPr>
            <a:lvl5pPr marL="2286000" lvl="4" indent="-228600" algn="l">
              <a:spcBef>
                <a:spcPts val="320"/>
              </a:spcBef>
              <a:spcAft>
                <a:spcPts val="0"/>
              </a:spcAft>
              <a:buClr>
                <a:schemeClr val="dk1"/>
              </a:buClr>
              <a:buSzPts val="1600"/>
              <a:buFont typeface="Calibri"/>
              <a:buNone/>
              <a:defRPr sz="1600" b="1"/>
            </a:lvl5pPr>
            <a:lvl6pPr marL="2743200" lvl="5" indent="-228600" algn="l">
              <a:spcBef>
                <a:spcPts val="320"/>
              </a:spcBef>
              <a:spcAft>
                <a:spcPts val="0"/>
              </a:spcAft>
              <a:buClr>
                <a:schemeClr val="dk1"/>
              </a:buClr>
              <a:buSzPts val="1600"/>
              <a:buFont typeface="Calibri"/>
              <a:buNone/>
              <a:defRPr sz="1600" b="1"/>
            </a:lvl6pPr>
            <a:lvl7pPr marL="3200400" lvl="6" indent="-228600" algn="l">
              <a:spcBef>
                <a:spcPts val="320"/>
              </a:spcBef>
              <a:spcAft>
                <a:spcPts val="0"/>
              </a:spcAft>
              <a:buClr>
                <a:schemeClr val="dk1"/>
              </a:buClr>
              <a:buSzPts val="1600"/>
              <a:buFont typeface="Calibri"/>
              <a:buNone/>
              <a:defRPr sz="1600" b="1"/>
            </a:lvl7pPr>
            <a:lvl8pPr marL="3657600" lvl="7" indent="-228600" algn="l">
              <a:spcBef>
                <a:spcPts val="320"/>
              </a:spcBef>
              <a:spcAft>
                <a:spcPts val="0"/>
              </a:spcAft>
              <a:buClr>
                <a:schemeClr val="dk1"/>
              </a:buClr>
              <a:buSzPts val="1600"/>
              <a:buFont typeface="Calibri"/>
              <a:buNone/>
              <a:defRPr sz="1600" b="1"/>
            </a:lvl8pPr>
            <a:lvl9pPr marL="4114800" lvl="8" indent="-228600" algn="l">
              <a:spcBef>
                <a:spcPts val="320"/>
              </a:spcBef>
              <a:spcAft>
                <a:spcPts val="0"/>
              </a:spcAft>
              <a:buClr>
                <a:schemeClr val="dk1"/>
              </a:buClr>
              <a:buSzPts val="1600"/>
              <a:buFont typeface="Calibri"/>
              <a:buNone/>
              <a:defRPr sz="1600" b="1"/>
            </a:lvl9pPr>
          </a:lstStyle>
          <a:p>
            <a:endParaRPr/>
          </a:p>
        </p:txBody>
      </p:sp>
      <p:sp>
        <p:nvSpPr>
          <p:cNvPr id="51" name="Google Shape;51;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Font typeface="Calibri"/>
              <a:buChar char="•"/>
              <a:defRPr sz="2400"/>
            </a:lvl1pPr>
            <a:lvl2pPr marL="914400" lvl="1" indent="-355600" algn="l">
              <a:spcBef>
                <a:spcPts val="400"/>
              </a:spcBef>
              <a:spcAft>
                <a:spcPts val="0"/>
              </a:spcAft>
              <a:buClr>
                <a:schemeClr val="dk1"/>
              </a:buClr>
              <a:buSzPts val="2000"/>
              <a:buFont typeface="Calibri"/>
              <a:buChar char="–"/>
              <a:defRPr sz="2000"/>
            </a:lvl2pPr>
            <a:lvl3pPr marL="1371600" lvl="2" indent="-342900" algn="l">
              <a:spcBef>
                <a:spcPts val="360"/>
              </a:spcBef>
              <a:spcAft>
                <a:spcPts val="0"/>
              </a:spcAft>
              <a:buClr>
                <a:schemeClr val="dk1"/>
              </a:buClr>
              <a:buSzPts val="1800"/>
              <a:buFont typeface="Calibri"/>
              <a:buChar char="•"/>
              <a:defRPr sz="1800"/>
            </a:lvl3pPr>
            <a:lvl4pPr marL="1828800" lvl="3" indent="-330200" algn="l">
              <a:spcBef>
                <a:spcPts val="320"/>
              </a:spcBef>
              <a:spcAft>
                <a:spcPts val="0"/>
              </a:spcAft>
              <a:buClr>
                <a:schemeClr val="dk1"/>
              </a:buClr>
              <a:buSzPts val="1600"/>
              <a:buFont typeface="Calibri"/>
              <a:buChar char="–"/>
              <a:defRPr sz="1600"/>
            </a:lvl4pPr>
            <a:lvl5pPr marL="2286000" lvl="4" indent="-330200" algn="l">
              <a:spcBef>
                <a:spcPts val="320"/>
              </a:spcBef>
              <a:spcAft>
                <a:spcPts val="0"/>
              </a:spcAft>
              <a:buClr>
                <a:schemeClr val="dk1"/>
              </a:buClr>
              <a:buSzPts val="1600"/>
              <a:buFont typeface="Calibri"/>
              <a:buChar char="»"/>
              <a:defRPr sz="1600"/>
            </a:lvl5pPr>
            <a:lvl6pPr marL="2743200" lvl="5" indent="-330200" algn="l">
              <a:spcBef>
                <a:spcPts val="320"/>
              </a:spcBef>
              <a:spcAft>
                <a:spcPts val="0"/>
              </a:spcAft>
              <a:buClr>
                <a:schemeClr val="dk1"/>
              </a:buClr>
              <a:buSzPts val="1600"/>
              <a:buFont typeface="Calibri"/>
              <a:buChar char="»"/>
              <a:defRPr sz="1600"/>
            </a:lvl6pPr>
            <a:lvl7pPr marL="3200400" lvl="6" indent="-330200" algn="l">
              <a:spcBef>
                <a:spcPts val="320"/>
              </a:spcBef>
              <a:spcAft>
                <a:spcPts val="0"/>
              </a:spcAft>
              <a:buClr>
                <a:schemeClr val="dk1"/>
              </a:buClr>
              <a:buSzPts val="1600"/>
              <a:buFont typeface="Calibri"/>
              <a:buChar char="»"/>
              <a:defRPr sz="1600"/>
            </a:lvl7pPr>
            <a:lvl8pPr marL="3657600" lvl="7" indent="-330200" algn="l">
              <a:spcBef>
                <a:spcPts val="320"/>
              </a:spcBef>
              <a:spcAft>
                <a:spcPts val="0"/>
              </a:spcAft>
              <a:buClr>
                <a:schemeClr val="dk1"/>
              </a:buClr>
              <a:buSzPts val="1600"/>
              <a:buFont typeface="Calibri"/>
              <a:buChar char="»"/>
              <a:defRPr sz="1600"/>
            </a:lvl8pPr>
            <a:lvl9pPr marL="4114800" lvl="8" indent="-330200" algn="l">
              <a:spcBef>
                <a:spcPts val="320"/>
              </a:spcBef>
              <a:spcAft>
                <a:spcPts val="0"/>
              </a:spcAft>
              <a:buClr>
                <a:schemeClr val="dk1"/>
              </a:buClr>
              <a:buSzPts val="1600"/>
              <a:buFont typeface="Calibri"/>
              <a:buChar char="»"/>
              <a:defRPr sz="1600"/>
            </a:lvl9pPr>
          </a:lstStyle>
          <a:p>
            <a:endParaRPr/>
          </a:p>
        </p:txBody>
      </p:sp>
      <p:sp>
        <p:nvSpPr>
          <p:cNvPr id="52" name="Google Shape;52;p8"/>
          <p:cNvSpPr txBox="1">
            <a:spLocks noGrp="1"/>
          </p:cNvSpPr>
          <p:nvPr>
            <p:ph type="body" idx="3"/>
          </p:nvPr>
        </p:nvSpPr>
        <p:spPr>
          <a:xfrm>
            <a:off x="4645030" y="1535113"/>
            <a:ext cx="4041775" cy="639763"/>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Font typeface="Calibri"/>
              <a:buNone/>
              <a:defRPr sz="2400" b="1"/>
            </a:lvl1pPr>
            <a:lvl2pPr marL="914400" lvl="1" indent="-228600" algn="l">
              <a:spcBef>
                <a:spcPts val="400"/>
              </a:spcBef>
              <a:spcAft>
                <a:spcPts val="0"/>
              </a:spcAft>
              <a:buClr>
                <a:schemeClr val="dk1"/>
              </a:buClr>
              <a:buSzPts val="2000"/>
              <a:buFont typeface="Calibri"/>
              <a:buNone/>
              <a:defRPr sz="2000" b="1"/>
            </a:lvl2pPr>
            <a:lvl3pPr marL="1371600" lvl="2" indent="-228600" algn="l">
              <a:spcBef>
                <a:spcPts val="360"/>
              </a:spcBef>
              <a:spcAft>
                <a:spcPts val="0"/>
              </a:spcAft>
              <a:buClr>
                <a:schemeClr val="dk1"/>
              </a:buClr>
              <a:buSzPts val="1800"/>
              <a:buFont typeface="Calibri"/>
              <a:buNone/>
              <a:defRPr sz="1800" b="1"/>
            </a:lvl3pPr>
            <a:lvl4pPr marL="1828800" lvl="3" indent="-228600" algn="l">
              <a:spcBef>
                <a:spcPts val="320"/>
              </a:spcBef>
              <a:spcAft>
                <a:spcPts val="0"/>
              </a:spcAft>
              <a:buClr>
                <a:schemeClr val="dk1"/>
              </a:buClr>
              <a:buSzPts val="1600"/>
              <a:buFont typeface="Calibri"/>
              <a:buNone/>
              <a:defRPr sz="1600" b="1"/>
            </a:lvl4pPr>
            <a:lvl5pPr marL="2286000" lvl="4" indent="-228600" algn="l">
              <a:spcBef>
                <a:spcPts val="320"/>
              </a:spcBef>
              <a:spcAft>
                <a:spcPts val="0"/>
              </a:spcAft>
              <a:buClr>
                <a:schemeClr val="dk1"/>
              </a:buClr>
              <a:buSzPts val="1600"/>
              <a:buFont typeface="Calibri"/>
              <a:buNone/>
              <a:defRPr sz="1600" b="1"/>
            </a:lvl5pPr>
            <a:lvl6pPr marL="2743200" lvl="5" indent="-228600" algn="l">
              <a:spcBef>
                <a:spcPts val="320"/>
              </a:spcBef>
              <a:spcAft>
                <a:spcPts val="0"/>
              </a:spcAft>
              <a:buClr>
                <a:schemeClr val="dk1"/>
              </a:buClr>
              <a:buSzPts val="1600"/>
              <a:buFont typeface="Calibri"/>
              <a:buNone/>
              <a:defRPr sz="1600" b="1"/>
            </a:lvl6pPr>
            <a:lvl7pPr marL="3200400" lvl="6" indent="-228600" algn="l">
              <a:spcBef>
                <a:spcPts val="320"/>
              </a:spcBef>
              <a:spcAft>
                <a:spcPts val="0"/>
              </a:spcAft>
              <a:buClr>
                <a:schemeClr val="dk1"/>
              </a:buClr>
              <a:buSzPts val="1600"/>
              <a:buFont typeface="Calibri"/>
              <a:buNone/>
              <a:defRPr sz="1600" b="1"/>
            </a:lvl7pPr>
            <a:lvl8pPr marL="3657600" lvl="7" indent="-228600" algn="l">
              <a:spcBef>
                <a:spcPts val="320"/>
              </a:spcBef>
              <a:spcAft>
                <a:spcPts val="0"/>
              </a:spcAft>
              <a:buClr>
                <a:schemeClr val="dk1"/>
              </a:buClr>
              <a:buSzPts val="1600"/>
              <a:buFont typeface="Calibri"/>
              <a:buNone/>
              <a:defRPr sz="1600" b="1"/>
            </a:lvl8pPr>
            <a:lvl9pPr marL="4114800" lvl="8" indent="-228600" algn="l">
              <a:spcBef>
                <a:spcPts val="320"/>
              </a:spcBef>
              <a:spcAft>
                <a:spcPts val="0"/>
              </a:spcAft>
              <a:buClr>
                <a:schemeClr val="dk1"/>
              </a:buClr>
              <a:buSzPts val="1600"/>
              <a:buFont typeface="Calibri"/>
              <a:buNone/>
              <a:defRPr sz="1600" b="1"/>
            </a:lvl9pPr>
          </a:lstStyle>
          <a:p>
            <a:endParaRPr/>
          </a:p>
        </p:txBody>
      </p:sp>
      <p:sp>
        <p:nvSpPr>
          <p:cNvPr id="53" name="Google Shape;53;p8"/>
          <p:cNvSpPr txBox="1">
            <a:spLocks noGrp="1"/>
          </p:cNvSpPr>
          <p:nvPr>
            <p:ph type="body" idx="4"/>
          </p:nvPr>
        </p:nvSpPr>
        <p:spPr>
          <a:xfrm>
            <a:off x="4645030" y="2174875"/>
            <a:ext cx="4041775"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Font typeface="Calibri"/>
              <a:buChar char="•"/>
              <a:defRPr sz="2400"/>
            </a:lvl1pPr>
            <a:lvl2pPr marL="914400" lvl="1" indent="-355600" algn="l">
              <a:spcBef>
                <a:spcPts val="400"/>
              </a:spcBef>
              <a:spcAft>
                <a:spcPts val="0"/>
              </a:spcAft>
              <a:buClr>
                <a:schemeClr val="dk1"/>
              </a:buClr>
              <a:buSzPts val="2000"/>
              <a:buFont typeface="Calibri"/>
              <a:buChar char="–"/>
              <a:defRPr sz="2000"/>
            </a:lvl2pPr>
            <a:lvl3pPr marL="1371600" lvl="2" indent="-342900" algn="l">
              <a:spcBef>
                <a:spcPts val="360"/>
              </a:spcBef>
              <a:spcAft>
                <a:spcPts val="0"/>
              </a:spcAft>
              <a:buClr>
                <a:schemeClr val="dk1"/>
              </a:buClr>
              <a:buSzPts val="1800"/>
              <a:buFont typeface="Calibri"/>
              <a:buChar char="•"/>
              <a:defRPr sz="1800"/>
            </a:lvl3pPr>
            <a:lvl4pPr marL="1828800" lvl="3" indent="-330200" algn="l">
              <a:spcBef>
                <a:spcPts val="320"/>
              </a:spcBef>
              <a:spcAft>
                <a:spcPts val="0"/>
              </a:spcAft>
              <a:buClr>
                <a:schemeClr val="dk1"/>
              </a:buClr>
              <a:buSzPts val="1600"/>
              <a:buFont typeface="Calibri"/>
              <a:buChar char="–"/>
              <a:defRPr sz="1600"/>
            </a:lvl4pPr>
            <a:lvl5pPr marL="2286000" lvl="4" indent="-330200" algn="l">
              <a:spcBef>
                <a:spcPts val="320"/>
              </a:spcBef>
              <a:spcAft>
                <a:spcPts val="0"/>
              </a:spcAft>
              <a:buClr>
                <a:schemeClr val="dk1"/>
              </a:buClr>
              <a:buSzPts val="1600"/>
              <a:buFont typeface="Calibri"/>
              <a:buChar char="»"/>
              <a:defRPr sz="1600"/>
            </a:lvl5pPr>
            <a:lvl6pPr marL="2743200" lvl="5" indent="-330200" algn="l">
              <a:spcBef>
                <a:spcPts val="320"/>
              </a:spcBef>
              <a:spcAft>
                <a:spcPts val="0"/>
              </a:spcAft>
              <a:buClr>
                <a:schemeClr val="dk1"/>
              </a:buClr>
              <a:buSzPts val="1600"/>
              <a:buFont typeface="Calibri"/>
              <a:buChar char="»"/>
              <a:defRPr sz="1600"/>
            </a:lvl6pPr>
            <a:lvl7pPr marL="3200400" lvl="6" indent="-330200" algn="l">
              <a:spcBef>
                <a:spcPts val="320"/>
              </a:spcBef>
              <a:spcAft>
                <a:spcPts val="0"/>
              </a:spcAft>
              <a:buClr>
                <a:schemeClr val="dk1"/>
              </a:buClr>
              <a:buSzPts val="1600"/>
              <a:buFont typeface="Calibri"/>
              <a:buChar char="»"/>
              <a:defRPr sz="1600"/>
            </a:lvl7pPr>
            <a:lvl8pPr marL="3657600" lvl="7" indent="-330200" algn="l">
              <a:spcBef>
                <a:spcPts val="320"/>
              </a:spcBef>
              <a:spcAft>
                <a:spcPts val="0"/>
              </a:spcAft>
              <a:buClr>
                <a:schemeClr val="dk1"/>
              </a:buClr>
              <a:buSzPts val="1600"/>
              <a:buFont typeface="Calibri"/>
              <a:buChar char="»"/>
              <a:defRPr sz="1600"/>
            </a:lvl8pPr>
            <a:lvl9pPr marL="4114800" lvl="8" indent="-330200" algn="l">
              <a:spcBef>
                <a:spcPts val="320"/>
              </a:spcBef>
              <a:spcAft>
                <a:spcPts val="0"/>
              </a:spcAft>
              <a:buClr>
                <a:schemeClr val="dk1"/>
              </a:buClr>
              <a:buSzPts val="1600"/>
              <a:buFont typeface="Calibri"/>
              <a:buChar char="»"/>
              <a:defRPr sz="1600"/>
            </a:lvl9pPr>
          </a:lstStyle>
          <a:p>
            <a:endParaRPr/>
          </a:p>
        </p:txBody>
      </p:sp>
      <p:sp>
        <p:nvSpPr>
          <p:cNvPr id="54" name="Google Shape;54;p8"/>
          <p:cNvSpPr txBox="1">
            <a:spLocks noGrp="1"/>
          </p:cNvSpPr>
          <p:nvPr>
            <p:ph type="dt" idx="10"/>
          </p:nvPr>
        </p:nvSpPr>
        <p:spPr>
          <a:xfrm>
            <a:off x="762000" y="6477000"/>
            <a:ext cx="1905000" cy="304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a:solidFill>
                <a:srgbClr val="FFFFFF"/>
              </a:solidFill>
            </a:endParaRPr>
          </a:p>
        </p:txBody>
      </p:sp>
      <p:sp>
        <p:nvSpPr>
          <p:cNvPr id="55" name="Google Shape;55;p8"/>
          <p:cNvSpPr txBox="1">
            <a:spLocks noGrp="1"/>
          </p:cNvSpPr>
          <p:nvPr>
            <p:ph type="ftr" idx="11"/>
          </p:nvPr>
        </p:nvSpPr>
        <p:spPr>
          <a:xfrm>
            <a:off x="682625" y="6096000"/>
            <a:ext cx="3276600" cy="381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a:solidFill>
                <a:srgbClr val="FFFFFF"/>
              </a:solidFill>
            </a:endParaRPr>
          </a:p>
        </p:txBody>
      </p:sp>
      <p:sp>
        <p:nvSpPr>
          <p:cNvPr id="56" name="Google Shape;56;p8"/>
          <p:cNvSpPr txBox="1">
            <a:spLocks noGrp="1"/>
          </p:cNvSpPr>
          <p:nvPr>
            <p:ph type="sldNum" idx="12"/>
          </p:nvPr>
        </p:nvSpPr>
        <p:spPr>
          <a:xfrm>
            <a:off x="2878138" y="6477000"/>
            <a:ext cx="1905000" cy="2286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lt1"/>
                </a:solidFill>
                <a:latin typeface="Arial"/>
                <a:ea typeface="Arial"/>
                <a:cs typeface="Arial"/>
                <a:sym typeface="Arial"/>
              </a:defRPr>
            </a:lvl1pPr>
            <a:lvl2pPr marL="0" marR="0" lvl="1" indent="0" algn="l" rtl="0">
              <a:spcBef>
                <a:spcPts val="0"/>
              </a:spcBef>
              <a:spcAft>
                <a:spcPts val="0"/>
              </a:spcAft>
              <a:buNone/>
              <a:defRPr sz="1800">
                <a:solidFill>
                  <a:schemeClr val="lt1"/>
                </a:solidFill>
                <a:latin typeface="Arial"/>
                <a:ea typeface="Arial"/>
                <a:cs typeface="Arial"/>
                <a:sym typeface="Arial"/>
              </a:defRPr>
            </a:lvl2pPr>
            <a:lvl3pPr marL="0" marR="0" lvl="2" indent="0" algn="l" rtl="0">
              <a:spcBef>
                <a:spcPts val="0"/>
              </a:spcBef>
              <a:spcAft>
                <a:spcPts val="0"/>
              </a:spcAft>
              <a:buNone/>
              <a:defRPr sz="1800">
                <a:solidFill>
                  <a:schemeClr val="lt1"/>
                </a:solidFill>
                <a:latin typeface="Arial"/>
                <a:ea typeface="Arial"/>
                <a:cs typeface="Arial"/>
                <a:sym typeface="Arial"/>
              </a:defRPr>
            </a:lvl3pPr>
            <a:lvl4pPr marL="0" marR="0" lvl="3" indent="0" algn="l" rtl="0">
              <a:spcBef>
                <a:spcPts val="0"/>
              </a:spcBef>
              <a:spcAft>
                <a:spcPts val="0"/>
              </a:spcAft>
              <a:buNone/>
              <a:defRPr sz="1800">
                <a:solidFill>
                  <a:schemeClr val="lt1"/>
                </a:solidFill>
                <a:latin typeface="Arial"/>
                <a:ea typeface="Arial"/>
                <a:cs typeface="Arial"/>
                <a:sym typeface="Arial"/>
              </a:defRPr>
            </a:lvl4pPr>
            <a:lvl5pPr marL="0" marR="0" lvl="4" indent="0" algn="l" rtl="0">
              <a:spcBef>
                <a:spcPts val="0"/>
              </a:spcBef>
              <a:spcAft>
                <a:spcPts val="0"/>
              </a:spcAft>
              <a:buNone/>
              <a:defRPr sz="1800">
                <a:solidFill>
                  <a:schemeClr val="lt1"/>
                </a:solidFill>
                <a:latin typeface="Arial"/>
                <a:ea typeface="Arial"/>
                <a:cs typeface="Arial"/>
                <a:sym typeface="Arial"/>
              </a:defRPr>
            </a:lvl5pPr>
            <a:lvl6pPr marL="0" marR="0" lvl="5" indent="0" algn="l" rtl="0">
              <a:spcBef>
                <a:spcPts val="0"/>
              </a:spcBef>
              <a:spcAft>
                <a:spcPts val="0"/>
              </a:spcAft>
              <a:buNone/>
              <a:defRPr sz="1800">
                <a:solidFill>
                  <a:schemeClr val="lt1"/>
                </a:solidFill>
                <a:latin typeface="Arial"/>
                <a:ea typeface="Arial"/>
                <a:cs typeface="Arial"/>
                <a:sym typeface="Arial"/>
              </a:defRPr>
            </a:lvl6pPr>
            <a:lvl7pPr marL="0" marR="0" lvl="6" indent="0" algn="l" rtl="0">
              <a:spcBef>
                <a:spcPts val="0"/>
              </a:spcBef>
              <a:spcAft>
                <a:spcPts val="0"/>
              </a:spcAft>
              <a:buNone/>
              <a:defRPr sz="1800">
                <a:solidFill>
                  <a:schemeClr val="lt1"/>
                </a:solidFill>
                <a:latin typeface="Arial"/>
                <a:ea typeface="Arial"/>
                <a:cs typeface="Arial"/>
                <a:sym typeface="Arial"/>
              </a:defRPr>
            </a:lvl7pPr>
            <a:lvl8pPr marL="0" marR="0" lvl="7" indent="0" algn="l" rtl="0">
              <a:spcBef>
                <a:spcPts val="0"/>
              </a:spcBef>
              <a:spcAft>
                <a:spcPts val="0"/>
              </a:spcAft>
              <a:buNone/>
              <a:defRPr sz="1800">
                <a:solidFill>
                  <a:schemeClr val="lt1"/>
                </a:solidFill>
                <a:latin typeface="Arial"/>
                <a:ea typeface="Arial"/>
                <a:cs typeface="Arial"/>
                <a:sym typeface="Arial"/>
              </a:defRPr>
            </a:lvl8pPr>
            <a:lvl9pPr marL="0" marR="0" lvl="8" indent="0" algn="l" rtl="0">
              <a:spcBef>
                <a:spcPts val="0"/>
              </a:spcBef>
              <a:spcAft>
                <a:spcPts val="0"/>
              </a:spcAft>
              <a:buNone/>
              <a:defRPr sz="1800">
                <a:solidFill>
                  <a:schemeClr val="lt1"/>
                </a:solidFill>
                <a:latin typeface="Arial"/>
                <a:ea typeface="Arial"/>
                <a:cs typeface="Arial"/>
                <a:sym typeface="Arial"/>
              </a:defRPr>
            </a:lvl9pPr>
          </a:lstStyle>
          <a:p>
            <a:pPr defTabSz="914400">
              <a:buClr>
                <a:srgbClr val="000000"/>
              </a:buClr>
              <a:buFont typeface="Arial"/>
              <a:buNone/>
            </a:pPr>
            <a:fld id="{00000000-1234-1234-1234-123412341234}" type="slidenum">
              <a:rPr lang="en-US" kern="0">
                <a:solidFill>
                  <a:srgbClr val="FFFFFF"/>
                </a:solidFill>
              </a:rPr>
              <a:pPr defTabSz="914400">
                <a:buClr>
                  <a:srgbClr val="000000"/>
                </a:buClr>
                <a:buFont typeface="Arial"/>
                <a:buNone/>
              </a:pPr>
              <a:t>‹#›</a:t>
            </a:fld>
            <a:endParaRPr kern="0">
              <a:solidFill>
                <a:srgbClr val="FFFFFF"/>
              </a:solidFill>
            </a:endParaRPr>
          </a:p>
        </p:txBody>
      </p:sp>
    </p:spTree>
    <p:extLst>
      <p:ext uri="{BB962C8B-B14F-4D97-AF65-F5344CB8AC3E}">
        <p14:creationId xmlns:p14="http://schemas.microsoft.com/office/powerpoint/2010/main" val="703037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nhoud met bijschrift" type="objTx">
  <p:cSld name="Inhoud met bijschrift">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457204" y="273049"/>
            <a:ext cx="3008313" cy="116205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4" name="Google Shape;64;p10"/>
          <p:cNvSpPr txBox="1">
            <a:spLocks noGrp="1"/>
          </p:cNvSpPr>
          <p:nvPr>
            <p:ph type="body" idx="1"/>
          </p:nvPr>
        </p:nvSpPr>
        <p:spPr>
          <a:xfrm>
            <a:off x="3575051" y="273053"/>
            <a:ext cx="5111750"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Font typeface="Calibri"/>
              <a:buChar char="•"/>
              <a:defRPr sz="3200"/>
            </a:lvl1pPr>
            <a:lvl2pPr marL="914400" lvl="1" indent="-406400" algn="l">
              <a:spcBef>
                <a:spcPts val="560"/>
              </a:spcBef>
              <a:spcAft>
                <a:spcPts val="0"/>
              </a:spcAft>
              <a:buClr>
                <a:schemeClr val="dk1"/>
              </a:buClr>
              <a:buSzPts val="2800"/>
              <a:buFont typeface="Calibri"/>
              <a:buChar char="–"/>
              <a:defRPr sz="2800"/>
            </a:lvl2pPr>
            <a:lvl3pPr marL="1371600" lvl="2" indent="-381000" algn="l">
              <a:spcBef>
                <a:spcPts val="480"/>
              </a:spcBef>
              <a:spcAft>
                <a:spcPts val="0"/>
              </a:spcAft>
              <a:buClr>
                <a:schemeClr val="dk1"/>
              </a:buClr>
              <a:buSzPts val="2400"/>
              <a:buFont typeface="Calibri"/>
              <a:buChar char="•"/>
              <a:defRPr sz="2400"/>
            </a:lvl3pPr>
            <a:lvl4pPr marL="1828800" lvl="3" indent="-355600" algn="l">
              <a:spcBef>
                <a:spcPts val="400"/>
              </a:spcBef>
              <a:spcAft>
                <a:spcPts val="0"/>
              </a:spcAft>
              <a:buClr>
                <a:schemeClr val="dk1"/>
              </a:buClr>
              <a:buSzPts val="2000"/>
              <a:buFont typeface="Calibri"/>
              <a:buChar char="–"/>
              <a:defRPr sz="2000"/>
            </a:lvl4pPr>
            <a:lvl5pPr marL="2286000" lvl="4" indent="-355600" algn="l">
              <a:spcBef>
                <a:spcPts val="400"/>
              </a:spcBef>
              <a:spcAft>
                <a:spcPts val="0"/>
              </a:spcAft>
              <a:buClr>
                <a:schemeClr val="dk1"/>
              </a:buClr>
              <a:buSzPts val="2000"/>
              <a:buFont typeface="Calibri"/>
              <a:buChar char="»"/>
              <a:defRPr sz="2000"/>
            </a:lvl5pPr>
            <a:lvl6pPr marL="2743200" lvl="5" indent="-355600" algn="l">
              <a:spcBef>
                <a:spcPts val="400"/>
              </a:spcBef>
              <a:spcAft>
                <a:spcPts val="0"/>
              </a:spcAft>
              <a:buClr>
                <a:schemeClr val="dk1"/>
              </a:buClr>
              <a:buSzPts val="2000"/>
              <a:buFont typeface="Calibri"/>
              <a:buChar char="»"/>
              <a:defRPr sz="2000"/>
            </a:lvl6pPr>
            <a:lvl7pPr marL="3200400" lvl="6" indent="-355600" algn="l">
              <a:spcBef>
                <a:spcPts val="400"/>
              </a:spcBef>
              <a:spcAft>
                <a:spcPts val="0"/>
              </a:spcAft>
              <a:buClr>
                <a:schemeClr val="dk1"/>
              </a:buClr>
              <a:buSzPts val="2000"/>
              <a:buFont typeface="Calibri"/>
              <a:buChar char="»"/>
              <a:defRPr sz="2000"/>
            </a:lvl7pPr>
            <a:lvl8pPr marL="3657600" lvl="7" indent="-355600" algn="l">
              <a:spcBef>
                <a:spcPts val="400"/>
              </a:spcBef>
              <a:spcAft>
                <a:spcPts val="0"/>
              </a:spcAft>
              <a:buClr>
                <a:schemeClr val="dk1"/>
              </a:buClr>
              <a:buSzPts val="2000"/>
              <a:buFont typeface="Calibri"/>
              <a:buChar char="»"/>
              <a:defRPr sz="2000"/>
            </a:lvl8pPr>
            <a:lvl9pPr marL="4114800" lvl="8" indent="-355600" algn="l">
              <a:spcBef>
                <a:spcPts val="400"/>
              </a:spcBef>
              <a:spcAft>
                <a:spcPts val="0"/>
              </a:spcAft>
              <a:buClr>
                <a:schemeClr val="dk1"/>
              </a:buClr>
              <a:buSzPts val="2000"/>
              <a:buFont typeface="Calibri"/>
              <a:buChar char="»"/>
              <a:defRPr sz="2000"/>
            </a:lvl9pPr>
          </a:lstStyle>
          <a:p>
            <a:endParaRPr/>
          </a:p>
        </p:txBody>
      </p:sp>
      <p:sp>
        <p:nvSpPr>
          <p:cNvPr id="65" name="Google Shape;65;p10"/>
          <p:cNvSpPr txBox="1">
            <a:spLocks noGrp="1"/>
          </p:cNvSpPr>
          <p:nvPr>
            <p:ph type="body" idx="2"/>
          </p:nvPr>
        </p:nvSpPr>
        <p:spPr>
          <a:xfrm>
            <a:off x="457204" y="1435104"/>
            <a:ext cx="3008313"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Font typeface="Calibri"/>
              <a:buNone/>
              <a:defRPr sz="1400"/>
            </a:lvl1pPr>
            <a:lvl2pPr marL="914400" lvl="1" indent="-228600" algn="l">
              <a:spcBef>
                <a:spcPts val="240"/>
              </a:spcBef>
              <a:spcAft>
                <a:spcPts val="0"/>
              </a:spcAft>
              <a:buClr>
                <a:schemeClr val="dk1"/>
              </a:buClr>
              <a:buSzPts val="1200"/>
              <a:buFont typeface="Calibri"/>
              <a:buNone/>
              <a:defRPr sz="1200"/>
            </a:lvl2pPr>
            <a:lvl3pPr marL="1371600" lvl="2" indent="-228600" algn="l">
              <a:spcBef>
                <a:spcPts val="200"/>
              </a:spcBef>
              <a:spcAft>
                <a:spcPts val="0"/>
              </a:spcAft>
              <a:buClr>
                <a:schemeClr val="dk1"/>
              </a:buClr>
              <a:buSzPts val="1000"/>
              <a:buFont typeface="Calibri"/>
              <a:buNone/>
              <a:defRPr sz="1000"/>
            </a:lvl3pPr>
            <a:lvl4pPr marL="1828800" lvl="3" indent="-228600" algn="l">
              <a:spcBef>
                <a:spcPts val="180"/>
              </a:spcBef>
              <a:spcAft>
                <a:spcPts val="0"/>
              </a:spcAft>
              <a:buClr>
                <a:schemeClr val="dk1"/>
              </a:buClr>
              <a:buSzPts val="900"/>
              <a:buFont typeface="Calibri"/>
              <a:buNone/>
              <a:defRPr sz="900"/>
            </a:lvl4pPr>
            <a:lvl5pPr marL="2286000" lvl="4" indent="-228600" algn="l">
              <a:spcBef>
                <a:spcPts val="180"/>
              </a:spcBef>
              <a:spcAft>
                <a:spcPts val="0"/>
              </a:spcAft>
              <a:buClr>
                <a:schemeClr val="dk1"/>
              </a:buClr>
              <a:buSzPts val="900"/>
              <a:buFont typeface="Calibri"/>
              <a:buNone/>
              <a:defRPr sz="900"/>
            </a:lvl5pPr>
            <a:lvl6pPr marL="2743200" lvl="5" indent="-228600" algn="l">
              <a:spcBef>
                <a:spcPts val="180"/>
              </a:spcBef>
              <a:spcAft>
                <a:spcPts val="0"/>
              </a:spcAft>
              <a:buClr>
                <a:schemeClr val="dk1"/>
              </a:buClr>
              <a:buSzPts val="900"/>
              <a:buFont typeface="Calibri"/>
              <a:buNone/>
              <a:defRPr sz="900"/>
            </a:lvl6pPr>
            <a:lvl7pPr marL="3200400" lvl="6" indent="-228600" algn="l">
              <a:spcBef>
                <a:spcPts val="180"/>
              </a:spcBef>
              <a:spcAft>
                <a:spcPts val="0"/>
              </a:spcAft>
              <a:buClr>
                <a:schemeClr val="dk1"/>
              </a:buClr>
              <a:buSzPts val="900"/>
              <a:buFont typeface="Calibri"/>
              <a:buNone/>
              <a:defRPr sz="900"/>
            </a:lvl7pPr>
            <a:lvl8pPr marL="3657600" lvl="7" indent="-228600" algn="l">
              <a:spcBef>
                <a:spcPts val="180"/>
              </a:spcBef>
              <a:spcAft>
                <a:spcPts val="0"/>
              </a:spcAft>
              <a:buClr>
                <a:schemeClr val="dk1"/>
              </a:buClr>
              <a:buSzPts val="900"/>
              <a:buFont typeface="Calibri"/>
              <a:buNone/>
              <a:defRPr sz="900"/>
            </a:lvl8pPr>
            <a:lvl9pPr marL="4114800" lvl="8" indent="-228600" algn="l">
              <a:spcBef>
                <a:spcPts val="180"/>
              </a:spcBef>
              <a:spcAft>
                <a:spcPts val="0"/>
              </a:spcAft>
              <a:buClr>
                <a:schemeClr val="dk1"/>
              </a:buClr>
              <a:buSzPts val="900"/>
              <a:buFont typeface="Calibri"/>
              <a:buNone/>
              <a:defRPr sz="900"/>
            </a:lvl9pPr>
          </a:lstStyle>
          <a:p>
            <a:endParaRPr/>
          </a:p>
        </p:txBody>
      </p:sp>
      <p:sp>
        <p:nvSpPr>
          <p:cNvPr id="66" name="Google Shape;66;p10"/>
          <p:cNvSpPr txBox="1">
            <a:spLocks noGrp="1"/>
          </p:cNvSpPr>
          <p:nvPr>
            <p:ph type="dt" idx="10"/>
          </p:nvPr>
        </p:nvSpPr>
        <p:spPr>
          <a:xfrm>
            <a:off x="762000" y="6477000"/>
            <a:ext cx="1905000" cy="304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a:solidFill>
                <a:srgbClr val="FFFFFF"/>
              </a:solidFill>
            </a:endParaRPr>
          </a:p>
        </p:txBody>
      </p:sp>
      <p:sp>
        <p:nvSpPr>
          <p:cNvPr id="67" name="Google Shape;67;p10"/>
          <p:cNvSpPr txBox="1">
            <a:spLocks noGrp="1"/>
          </p:cNvSpPr>
          <p:nvPr>
            <p:ph type="ftr" idx="11"/>
          </p:nvPr>
        </p:nvSpPr>
        <p:spPr>
          <a:xfrm>
            <a:off x="682625" y="6096000"/>
            <a:ext cx="3276600" cy="381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a:solidFill>
                <a:srgbClr val="FFFFFF"/>
              </a:solidFill>
            </a:endParaRPr>
          </a:p>
        </p:txBody>
      </p:sp>
      <p:sp>
        <p:nvSpPr>
          <p:cNvPr id="68" name="Google Shape;68;p10"/>
          <p:cNvSpPr txBox="1">
            <a:spLocks noGrp="1"/>
          </p:cNvSpPr>
          <p:nvPr>
            <p:ph type="sldNum" idx="12"/>
          </p:nvPr>
        </p:nvSpPr>
        <p:spPr>
          <a:xfrm>
            <a:off x="2878138" y="6477000"/>
            <a:ext cx="1905000" cy="2286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lt1"/>
                </a:solidFill>
                <a:latin typeface="Arial"/>
                <a:ea typeface="Arial"/>
                <a:cs typeface="Arial"/>
                <a:sym typeface="Arial"/>
              </a:defRPr>
            </a:lvl1pPr>
            <a:lvl2pPr marL="0" marR="0" lvl="1" indent="0" algn="l" rtl="0">
              <a:spcBef>
                <a:spcPts val="0"/>
              </a:spcBef>
              <a:spcAft>
                <a:spcPts val="0"/>
              </a:spcAft>
              <a:buNone/>
              <a:defRPr sz="1800">
                <a:solidFill>
                  <a:schemeClr val="lt1"/>
                </a:solidFill>
                <a:latin typeface="Arial"/>
                <a:ea typeface="Arial"/>
                <a:cs typeface="Arial"/>
                <a:sym typeface="Arial"/>
              </a:defRPr>
            </a:lvl2pPr>
            <a:lvl3pPr marL="0" marR="0" lvl="2" indent="0" algn="l" rtl="0">
              <a:spcBef>
                <a:spcPts val="0"/>
              </a:spcBef>
              <a:spcAft>
                <a:spcPts val="0"/>
              </a:spcAft>
              <a:buNone/>
              <a:defRPr sz="1800">
                <a:solidFill>
                  <a:schemeClr val="lt1"/>
                </a:solidFill>
                <a:latin typeface="Arial"/>
                <a:ea typeface="Arial"/>
                <a:cs typeface="Arial"/>
                <a:sym typeface="Arial"/>
              </a:defRPr>
            </a:lvl3pPr>
            <a:lvl4pPr marL="0" marR="0" lvl="3" indent="0" algn="l" rtl="0">
              <a:spcBef>
                <a:spcPts val="0"/>
              </a:spcBef>
              <a:spcAft>
                <a:spcPts val="0"/>
              </a:spcAft>
              <a:buNone/>
              <a:defRPr sz="1800">
                <a:solidFill>
                  <a:schemeClr val="lt1"/>
                </a:solidFill>
                <a:latin typeface="Arial"/>
                <a:ea typeface="Arial"/>
                <a:cs typeface="Arial"/>
                <a:sym typeface="Arial"/>
              </a:defRPr>
            </a:lvl4pPr>
            <a:lvl5pPr marL="0" marR="0" lvl="4" indent="0" algn="l" rtl="0">
              <a:spcBef>
                <a:spcPts val="0"/>
              </a:spcBef>
              <a:spcAft>
                <a:spcPts val="0"/>
              </a:spcAft>
              <a:buNone/>
              <a:defRPr sz="1800">
                <a:solidFill>
                  <a:schemeClr val="lt1"/>
                </a:solidFill>
                <a:latin typeface="Arial"/>
                <a:ea typeface="Arial"/>
                <a:cs typeface="Arial"/>
                <a:sym typeface="Arial"/>
              </a:defRPr>
            </a:lvl5pPr>
            <a:lvl6pPr marL="0" marR="0" lvl="5" indent="0" algn="l" rtl="0">
              <a:spcBef>
                <a:spcPts val="0"/>
              </a:spcBef>
              <a:spcAft>
                <a:spcPts val="0"/>
              </a:spcAft>
              <a:buNone/>
              <a:defRPr sz="1800">
                <a:solidFill>
                  <a:schemeClr val="lt1"/>
                </a:solidFill>
                <a:latin typeface="Arial"/>
                <a:ea typeface="Arial"/>
                <a:cs typeface="Arial"/>
                <a:sym typeface="Arial"/>
              </a:defRPr>
            </a:lvl6pPr>
            <a:lvl7pPr marL="0" marR="0" lvl="6" indent="0" algn="l" rtl="0">
              <a:spcBef>
                <a:spcPts val="0"/>
              </a:spcBef>
              <a:spcAft>
                <a:spcPts val="0"/>
              </a:spcAft>
              <a:buNone/>
              <a:defRPr sz="1800">
                <a:solidFill>
                  <a:schemeClr val="lt1"/>
                </a:solidFill>
                <a:latin typeface="Arial"/>
                <a:ea typeface="Arial"/>
                <a:cs typeface="Arial"/>
                <a:sym typeface="Arial"/>
              </a:defRPr>
            </a:lvl7pPr>
            <a:lvl8pPr marL="0" marR="0" lvl="7" indent="0" algn="l" rtl="0">
              <a:spcBef>
                <a:spcPts val="0"/>
              </a:spcBef>
              <a:spcAft>
                <a:spcPts val="0"/>
              </a:spcAft>
              <a:buNone/>
              <a:defRPr sz="1800">
                <a:solidFill>
                  <a:schemeClr val="lt1"/>
                </a:solidFill>
                <a:latin typeface="Arial"/>
                <a:ea typeface="Arial"/>
                <a:cs typeface="Arial"/>
                <a:sym typeface="Arial"/>
              </a:defRPr>
            </a:lvl8pPr>
            <a:lvl9pPr marL="0" marR="0" lvl="8" indent="0" algn="l" rtl="0">
              <a:spcBef>
                <a:spcPts val="0"/>
              </a:spcBef>
              <a:spcAft>
                <a:spcPts val="0"/>
              </a:spcAft>
              <a:buNone/>
              <a:defRPr sz="1800">
                <a:solidFill>
                  <a:schemeClr val="lt1"/>
                </a:solidFill>
                <a:latin typeface="Arial"/>
                <a:ea typeface="Arial"/>
                <a:cs typeface="Arial"/>
                <a:sym typeface="Arial"/>
              </a:defRPr>
            </a:lvl9pPr>
          </a:lstStyle>
          <a:p>
            <a:pPr defTabSz="914400">
              <a:buClr>
                <a:srgbClr val="000000"/>
              </a:buClr>
              <a:buFont typeface="Arial"/>
              <a:buNone/>
            </a:pPr>
            <a:fld id="{00000000-1234-1234-1234-123412341234}" type="slidenum">
              <a:rPr lang="en-US" kern="0">
                <a:solidFill>
                  <a:srgbClr val="FFFFFF"/>
                </a:solidFill>
              </a:rPr>
              <a:pPr defTabSz="914400">
                <a:buClr>
                  <a:srgbClr val="000000"/>
                </a:buClr>
                <a:buFont typeface="Arial"/>
                <a:buNone/>
              </a:pPr>
              <a:t>‹#›</a:t>
            </a:fld>
            <a:endParaRPr kern="0">
              <a:solidFill>
                <a:srgbClr val="FFFFFF"/>
              </a:solidFill>
            </a:endParaRPr>
          </a:p>
        </p:txBody>
      </p:sp>
    </p:spTree>
    <p:extLst>
      <p:ext uri="{BB962C8B-B14F-4D97-AF65-F5344CB8AC3E}">
        <p14:creationId xmlns:p14="http://schemas.microsoft.com/office/powerpoint/2010/main" val="3578800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fbeelding met bijschrift" type="picTx">
  <p:cSld name="Afbeelding met bijschrift">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1792288" y="4800600"/>
            <a:ext cx="5486400" cy="566739"/>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1" name="Google Shape;71;p1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body" idx="1"/>
          </p:nvPr>
        </p:nvSpPr>
        <p:spPr>
          <a:xfrm>
            <a:off x="1792288" y="5367339"/>
            <a:ext cx="5486400" cy="8048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Font typeface="Calibri"/>
              <a:buNone/>
              <a:defRPr sz="1400"/>
            </a:lvl1pPr>
            <a:lvl2pPr marL="914400" lvl="1" indent="-228600" algn="l">
              <a:spcBef>
                <a:spcPts val="240"/>
              </a:spcBef>
              <a:spcAft>
                <a:spcPts val="0"/>
              </a:spcAft>
              <a:buClr>
                <a:schemeClr val="dk1"/>
              </a:buClr>
              <a:buSzPts val="1200"/>
              <a:buFont typeface="Calibri"/>
              <a:buNone/>
              <a:defRPr sz="1200"/>
            </a:lvl2pPr>
            <a:lvl3pPr marL="1371600" lvl="2" indent="-228600" algn="l">
              <a:spcBef>
                <a:spcPts val="200"/>
              </a:spcBef>
              <a:spcAft>
                <a:spcPts val="0"/>
              </a:spcAft>
              <a:buClr>
                <a:schemeClr val="dk1"/>
              </a:buClr>
              <a:buSzPts val="1000"/>
              <a:buFont typeface="Calibri"/>
              <a:buNone/>
              <a:defRPr sz="1000"/>
            </a:lvl3pPr>
            <a:lvl4pPr marL="1828800" lvl="3" indent="-228600" algn="l">
              <a:spcBef>
                <a:spcPts val="180"/>
              </a:spcBef>
              <a:spcAft>
                <a:spcPts val="0"/>
              </a:spcAft>
              <a:buClr>
                <a:schemeClr val="dk1"/>
              </a:buClr>
              <a:buSzPts val="900"/>
              <a:buFont typeface="Calibri"/>
              <a:buNone/>
              <a:defRPr sz="900"/>
            </a:lvl4pPr>
            <a:lvl5pPr marL="2286000" lvl="4" indent="-228600" algn="l">
              <a:spcBef>
                <a:spcPts val="180"/>
              </a:spcBef>
              <a:spcAft>
                <a:spcPts val="0"/>
              </a:spcAft>
              <a:buClr>
                <a:schemeClr val="dk1"/>
              </a:buClr>
              <a:buSzPts val="900"/>
              <a:buFont typeface="Calibri"/>
              <a:buNone/>
              <a:defRPr sz="900"/>
            </a:lvl5pPr>
            <a:lvl6pPr marL="2743200" lvl="5" indent="-228600" algn="l">
              <a:spcBef>
                <a:spcPts val="180"/>
              </a:spcBef>
              <a:spcAft>
                <a:spcPts val="0"/>
              </a:spcAft>
              <a:buClr>
                <a:schemeClr val="dk1"/>
              </a:buClr>
              <a:buSzPts val="900"/>
              <a:buFont typeface="Calibri"/>
              <a:buNone/>
              <a:defRPr sz="900"/>
            </a:lvl6pPr>
            <a:lvl7pPr marL="3200400" lvl="6" indent="-228600" algn="l">
              <a:spcBef>
                <a:spcPts val="180"/>
              </a:spcBef>
              <a:spcAft>
                <a:spcPts val="0"/>
              </a:spcAft>
              <a:buClr>
                <a:schemeClr val="dk1"/>
              </a:buClr>
              <a:buSzPts val="900"/>
              <a:buFont typeface="Calibri"/>
              <a:buNone/>
              <a:defRPr sz="900"/>
            </a:lvl7pPr>
            <a:lvl8pPr marL="3657600" lvl="7" indent="-228600" algn="l">
              <a:spcBef>
                <a:spcPts val="180"/>
              </a:spcBef>
              <a:spcAft>
                <a:spcPts val="0"/>
              </a:spcAft>
              <a:buClr>
                <a:schemeClr val="dk1"/>
              </a:buClr>
              <a:buSzPts val="900"/>
              <a:buFont typeface="Calibri"/>
              <a:buNone/>
              <a:defRPr sz="900"/>
            </a:lvl8pPr>
            <a:lvl9pPr marL="4114800" lvl="8" indent="-228600" algn="l">
              <a:spcBef>
                <a:spcPts val="180"/>
              </a:spcBef>
              <a:spcAft>
                <a:spcPts val="0"/>
              </a:spcAft>
              <a:buClr>
                <a:schemeClr val="dk1"/>
              </a:buClr>
              <a:buSzPts val="900"/>
              <a:buFont typeface="Calibri"/>
              <a:buNone/>
              <a:defRPr sz="900"/>
            </a:lvl9pPr>
          </a:lstStyle>
          <a:p>
            <a:endParaRPr/>
          </a:p>
        </p:txBody>
      </p:sp>
      <p:sp>
        <p:nvSpPr>
          <p:cNvPr id="73" name="Google Shape;73;p11"/>
          <p:cNvSpPr txBox="1">
            <a:spLocks noGrp="1"/>
          </p:cNvSpPr>
          <p:nvPr>
            <p:ph type="dt" idx="10"/>
          </p:nvPr>
        </p:nvSpPr>
        <p:spPr>
          <a:xfrm>
            <a:off x="762000" y="6477000"/>
            <a:ext cx="1905000" cy="304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a:solidFill>
                <a:srgbClr val="FFFFFF"/>
              </a:solidFill>
            </a:endParaRPr>
          </a:p>
        </p:txBody>
      </p:sp>
      <p:sp>
        <p:nvSpPr>
          <p:cNvPr id="74" name="Google Shape;74;p11"/>
          <p:cNvSpPr txBox="1">
            <a:spLocks noGrp="1"/>
          </p:cNvSpPr>
          <p:nvPr>
            <p:ph type="ftr" idx="11"/>
          </p:nvPr>
        </p:nvSpPr>
        <p:spPr>
          <a:xfrm>
            <a:off x="682625" y="6096000"/>
            <a:ext cx="3276600" cy="381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a:solidFill>
                <a:srgbClr val="FFFFFF"/>
              </a:solidFill>
            </a:endParaRPr>
          </a:p>
        </p:txBody>
      </p:sp>
      <p:sp>
        <p:nvSpPr>
          <p:cNvPr id="75" name="Google Shape;75;p11"/>
          <p:cNvSpPr txBox="1">
            <a:spLocks noGrp="1"/>
          </p:cNvSpPr>
          <p:nvPr>
            <p:ph type="sldNum" idx="12"/>
          </p:nvPr>
        </p:nvSpPr>
        <p:spPr>
          <a:xfrm>
            <a:off x="2878138" y="6477000"/>
            <a:ext cx="1905000" cy="2286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lt1"/>
                </a:solidFill>
                <a:latin typeface="Arial"/>
                <a:ea typeface="Arial"/>
                <a:cs typeface="Arial"/>
                <a:sym typeface="Arial"/>
              </a:defRPr>
            </a:lvl1pPr>
            <a:lvl2pPr marL="0" marR="0" lvl="1" indent="0" algn="l" rtl="0">
              <a:spcBef>
                <a:spcPts val="0"/>
              </a:spcBef>
              <a:spcAft>
                <a:spcPts val="0"/>
              </a:spcAft>
              <a:buNone/>
              <a:defRPr sz="1800">
                <a:solidFill>
                  <a:schemeClr val="lt1"/>
                </a:solidFill>
                <a:latin typeface="Arial"/>
                <a:ea typeface="Arial"/>
                <a:cs typeface="Arial"/>
                <a:sym typeface="Arial"/>
              </a:defRPr>
            </a:lvl2pPr>
            <a:lvl3pPr marL="0" marR="0" lvl="2" indent="0" algn="l" rtl="0">
              <a:spcBef>
                <a:spcPts val="0"/>
              </a:spcBef>
              <a:spcAft>
                <a:spcPts val="0"/>
              </a:spcAft>
              <a:buNone/>
              <a:defRPr sz="1800">
                <a:solidFill>
                  <a:schemeClr val="lt1"/>
                </a:solidFill>
                <a:latin typeface="Arial"/>
                <a:ea typeface="Arial"/>
                <a:cs typeface="Arial"/>
                <a:sym typeface="Arial"/>
              </a:defRPr>
            </a:lvl3pPr>
            <a:lvl4pPr marL="0" marR="0" lvl="3" indent="0" algn="l" rtl="0">
              <a:spcBef>
                <a:spcPts val="0"/>
              </a:spcBef>
              <a:spcAft>
                <a:spcPts val="0"/>
              </a:spcAft>
              <a:buNone/>
              <a:defRPr sz="1800">
                <a:solidFill>
                  <a:schemeClr val="lt1"/>
                </a:solidFill>
                <a:latin typeface="Arial"/>
                <a:ea typeface="Arial"/>
                <a:cs typeface="Arial"/>
                <a:sym typeface="Arial"/>
              </a:defRPr>
            </a:lvl4pPr>
            <a:lvl5pPr marL="0" marR="0" lvl="4" indent="0" algn="l" rtl="0">
              <a:spcBef>
                <a:spcPts val="0"/>
              </a:spcBef>
              <a:spcAft>
                <a:spcPts val="0"/>
              </a:spcAft>
              <a:buNone/>
              <a:defRPr sz="1800">
                <a:solidFill>
                  <a:schemeClr val="lt1"/>
                </a:solidFill>
                <a:latin typeface="Arial"/>
                <a:ea typeface="Arial"/>
                <a:cs typeface="Arial"/>
                <a:sym typeface="Arial"/>
              </a:defRPr>
            </a:lvl5pPr>
            <a:lvl6pPr marL="0" marR="0" lvl="5" indent="0" algn="l" rtl="0">
              <a:spcBef>
                <a:spcPts val="0"/>
              </a:spcBef>
              <a:spcAft>
                <a:spcPts val="0"/>
              </a:spcAft>
              <a:buNone/>
              <a:defRPr sz="1800">
                <a:solidFill>
                  <a:schemeClr val="lt1"/>
                </a:solidFill>
                <a:latin typeface="Arial"/>
                <a:ea typeface="Arial"/>
                <a:cs typeface="Arial"/>
                <a:sym typeface="Arial"/>
              </a:defRPr>
            </a:lvl6pPr>
            <a:lvl7pPr marL="0" marR="0" lvl="6" indent="0" algn="l" rtl="0">
              <a:spcBef>
                <a:spcPts val="0"/>
              </a:spcBef>
              <a:spcAft>
                <a:spcPts val="0"/>
              </a:spcAft>
              <a:buNone/>
              <a:defRPr sz="1800">
                <a:solidFill>
                  <a:schemeClr val="lt1"/>
                </a:solidFill>
                <a:latin typeface="Arial"/>
                <a:ea typeface="Arial"/>
                <a:cs typeface="Arial"/>
                <a:sym typeface="Arial"/>
              </a:defRPr>
            </a:lvl7pPr>
            <a:lvl8pPr marL="0" marR="0" lvl="7" indent="0" algn="l" rtl="0">
              <a:spcBef>
                <a:spcPts val="0"/>
              </a:spcBef>
              <a:spcAft>
                <a:spcPts val="0"/>
              </a:spcAft>
              <a:buNone/>
              <a:defRPr sz="1800">
                <a:solidFill>
                  <a:schemeClr val="lt1"/>
                </a:solidFill>
                <a:latin typeface="Arial"/>
                <a:ea typeface="Arial"/>
                <a:cs typeface="Arial"/>
                <a:sym typeface="Arial"/>
              </a:defRPr>
            </a:lvl8pPr>
            <a:lvl9pPr marL="0" marR="0" lvl="8" indent="0" algn="l" rtl="0">
              <a:spcBef>
                <a:spcPts val="0"/>
              </a:spcBef>
              <a:spcAft>
                <a:spcPts val="0"/>
              </a:spcAft>
              <a:buNone/>
              <a:defRPr sz="1800">
                <a:solidFill>
                  <a:schemeClr val="lt1"/>
                </a:solidFill>
                <a:latin typeface="Arial"/>
                <a:ea typeface="Arial"/>
                <a:cs typeface="Arial"/>
                <a:sym typeface="Arial"/>
              </a:defRPr>
            </a:lvl9pPr>
          </a:lstStyle>
          <a:p>
            <a:pPr defTabSz="914400">
              <a:buClr>
                <a:srgbClr val="000000"/>
              </a:buClr>
              <a:buFont typeface="Arial"/>
              <a:buNone/>
            </a:pPr>
            <a:fld id="{00000000-1234-1234-1234-123412341234}" type="slidenum">
              <a:rPr lang="en-US" kern="0">
                <a:solidFill>
                  <a:srgbClr val="FFFFFF"/>
                </a:solidFill>
              </a:rPr>
              <a:pPr defTabSz="914400">
                <a:buClr>
                  <a:srgbClr val="000000"/>
                </a:buClr>
                <a:buFont typeface="Arial"/>
                <a:buNone/>
              </a:pPr>
              <a:t>‹#›</a:t>
            </a:fld>
            <a:endParaRPr kern="0">
              <a:solidFill>
                <a:srgbClr val="FFFFFF"/>
              </a:solidFill>
            </a:endParaRPr>
          </a:p>
        </p:txBody>
      </p:sp>
    </p:spTree>
    <p:extLst>
      <p:ext uri="{BB962C8B-B14F-4D97-AF65-F5344CB8AC3E}">
        <p14:creationId xmlns:p14="http://schemas.microsoft.com/office/powerpoint/2010/main" val="1467868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ee objecten" type="twoObj">
  <p:cSld name="Twee objecten">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609600" y="0"/>
            <a:ext cx="7772400" cy="8382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3" name="Google Shape;43;p7"/>
          <p:cNvSpPr txBox="1">
            <a:spLocks noGrp="1"/>
          </p:cNvSpPr>
          <p:nvPr>
            <p:ph type="body" idx="1"/>
          </p:nvPr>
        </p:nvSpPr>
        <p:spPr>
          <a:xfrm>
            <a:off x="685800" y="2057400"/>
            <a:ext cx="3810000" cy="3962400"/>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Font typeface="Calibri"/>
              <a:buChar char="•"/>
              <a:defRPr sz="2800"/>
            </a:lvl1pPr>
            <a:lvl2pPr marL="914400" lvl="1" indent="-381000" algn="l">
              <a:spcBef>
                <a:spcPts val="480"/>
              </a:spcBef>
              <a:spcAft>
                <a:spcPts val="0"/>
              </a:spcAft>
              <a:buClr>
                <a:schemeClr val="dk1"/>
              </a:buClr>
              <a:buSzPts val="2400"/>
              <a:buFont typeface="Calibri"/>
              <a:buChar char="–"/>
              <a:defRPr sz="2400"/>
            </a:lvl2pPr>
            <a:lvl3pPr marL="1371600" lvl="2" indent="-355600" algn="l">
              <a:spcBef>
                <a:spcPts val="400"/>
              </a:spcBef>
              <a:spcAft>
                <a:spcPts val="0"/>
              </a:spcAft>
              <a:buClr>
                <a:schemeClr val="dk1"/>
              </a:buClr>
              <a:buSzPts val="2000"/>
              <a:buFont typeface="Calibri"/>
              <a:buChar char="•"/>
              <a:defRPr sz="2000"/>
            </a:lvl3pPr>
            <a:lvl4pPr marL="1828800" lvl="3" indent="-342900" algn="l">
              <a:spcBef>
                <a:spcPts val="360"/>
              </a:spcBef>
              <a:spcAft>
                <a:spcPts val="0"/>
              </a:spcAft>
              <a:buClr>
                <a:schemeClr val="dk1"/>
              </a:buClr>
              <a:buSzPts val="1800"/>
              <a:buFont typeface="Calibri"/>
              <a:buChar char="–"/>
              <a:defRPr sz="1800"/>
            </a:lvl4pPr>
            <a:lvl5pPr marL="2286000" lvl="4" indent="-342900" algn="l">
              <a:spcBef>
                <a:spcPts val="360"/>
              </a:spcBef>
              <a:spcAft>
                <a:spcPts val="0"/>
              </a:spcAft>
              <a:buClr>
                <a:schemeClr val="dk1"/>
              </a:buClr>
              <a:buSzPts val="1800"/>
              <a:buFont typeface="Calibri"/>
              <a:buChar char="»"/>
              <a:defRPr sz="1800"/>
            </a:lvl5pPr>
            <a:lvl6pPr marL="2743200" lvl="5" indent="-342900" algn="l">
              <a:spcBef>
                <a:spcPts val="360"/>
              </a:spcBef>
              <a:spcAft>
                <a:spcPts val="0"/>
              </a:spcAft>
              <a:buClr>
                <a:schemeClr val="dk1"/>
              </a:buClr>
              <a:buSzPts val="1800"/>
              <a:buFont typeface="Calibri"/>
              <a:buChar char="»"/>
              <a:defRPr sz="1800"/>
            </a:lvl6pPr>
            <a:lvl7pPr marL="3200400" lvl="6" indent="-342900" algn="l">
              <a:spcBef>
                <a:spcPts val="360"/>
              </a:spcBef>
              <a:spcAft>
                <a:spcPts val="0"/>
              </a:spcAft>
              <a:buClr>
                <a:schemeClr val="dk1"/>
              </a:buClr>
              <a:buSzPts val="1800"/>
              <a:buFont typeface="Calibri"/>
              <a:buChar char="»"/>
              <a:defRPr sz="1800"/>
            </a:lvl7pPr>
            <a:lvl8pPr marL="3657600" lvl="7" indent="-342900" algn="l">
              <a:spcBef>
                <a:spcPts val="360"/>
              </a:spcBef>
              <a:spcAft>
                <a:spcPts val="0"/>
              </a:spcAft>
              <a:buClr>
                <a:schemeClr val="dk1"/>
              </a:buClr>
              <a:buSzPts val="1800"/>
              <a:buFont typeface="Calibri"/>
              <a:buChar char="»"/>
              <a:defRPr sz="1800"/>
            </a:lvl8pPr>
            <a:lvl9pPr marL="4114800" lvl="8" indent="-342900" algn="l">
              <a:spcBef>
                <a:spcPts val="360"/>
              </a:spcBef>
              <a:spcAft>
                <a:spcPts val="0"/>
              </a:spcAft>
              <a:buClr>
                <a:schemeClr val="dk1"/>
              </a:buClr>
              <a:buSzPts val="1800"/>
              <a:buFont typeface="Calibri"/>
              <a:buChar char="»"/>
              <a:defRPr sz="1800"/>
            </a:lvl9pPr>
          </a:lstStyle>
          <a:p>
            <a:endParaRPr/>
          </a:p>
        </p:txBody>
      </p:sp>
      <p:sp>
        <p:nvSpPr>
          <p:cNvPr id="44" name="Google Shape;44;p7"/>
          <p:cNvSpPr txBox="1">
            <a:spLocks noGrp="1"/>
          </p:cNvSpPr>
          <p:nvPr>
            <p:ph type="body" idx="2"/>
          </p:nvPr>
        </p:nvSpPr>
        <p:spPr>
          <a:xfrm>
            <a:off x="4648200" y="2057400"/>
            <a:ext cx="3810000" cy="3962400"/>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Font typeface="Calibri"/>
              <a:buChar char="•"/>
              <a:defRPr sz="2800"/>
            </a:lvl1pPr>
            <a:lvl2pPr marL="914400" lvl="1" indent="-381000" algn="l">
              <a:spcBef>
                <a:spcPts val="480"/>
              </a:spcBef>
              <a:spcAft>
                <a:spcPts val="0"/>
              </a:spcAft>
              <a:buClr>
                <a:schemeClr val="dk1"/>
              </a:buClr>
              <a:buSzPts val="2400"/>
              <a:buFont typeface="Calibri"/>
              <a:buChar char="–"/>
              <a:defRPr sz="2400"/>
            </a:lvl2pPr>
            <a:lvl3pPr marL="1371600" lvl="2" indent="-355600" algn="l">
              <a:spcBef>
                <a:spcPts val="400"/>
              </a:spcBef>
              <a:spcAft>
                <a:spcPts val="0"/>
              </a:spcAft>
              <a:buClr>
                <a:schemeClr val="dk1"/>
              </a:buClr>
              <a:buSzPts val="2000"/>
              <a:buFont typeface="Calibri"/>
              <a:buChar char="•"/>
              <a:defRPr sz="2000"/>
            </a:lvl3pPr>
            <a:lvl4pPr marL="1828800" lvl="3" indent="-342900" algn="l">
              <a:spcBef>
                <a:spcPts val="360"/>
              </a:spcBef>
              <a:spcAft>
                <a:spcPts val="0"/>
              </a:spcAft>
              <a:buClr>
                <a:schemeClr val="dk1"/>
              </a:buClr>
              <a:buSzPts val="1800"/>
              <a:buFont typeface="Calibri"/>
              <a:buChar char="–"/>
              <a:defRPr sz="1800"/>
            </a:lvl4pPr>
            <a:lvl5pPr marL="2286000" lvl="4" indent="-342900" algn="l">
              <a:spcBef>
                <a:spcPts val="360"/>
              </a:spcBef>
              <a:spcAft>
                <a:spcPts val="0"/>
              </a:spcAft>
              <a:buClr>
                <a:schemeClr val="dk1"/>
              </a:buClr>
              <a:buSzPts val="1800"/>
              <a:buFont typeface="Calibri"/>
              <a:buChar char="»"/>
              <a:defRPr sz="1800"/>
            </a:lvl5pPr>
            <a:lvl6pPr marL="2743200" lvl="5" indent="-342900" algn="l">
              <a:spcBef>
                <a:spcPts val="360"/>
              </a:spcBef>
              <a:spcAft>
                <a:spcPts val="0"/>
              </a:spcAft>
              <a:buClr>
                <a:schemeClr val="dk1"/>
              </a:buClr>
              <a:buSzPts val="1800"/>
              <a:buFont typeface="Calibri"/>
              <a:buChar char="»"/>
              <a:defRPr sz="1800"/>
            </a:lvl6pPr>
            <a:lvl7pPr marL="3200400" lvl="6" indent="-342900" algn="l">
              <a:spcBef>
                <a:spcPts val="360"/>
              </a:spcBef>
              <a:spcAft>
                <a:spcPts val="0"/>
              </a:spcAft>
              <a:buClr>
                <a:schemeClr val="dk1"/>
              </a:buClr>
              <a:buSzPts val="1800"/>
              <a:buFont typeface="Calibri"/>
              <a:buChar char="»"/>
              <a:defRPr sz="1800"/>
            </a:lvl7pPr>
            <a:lvl8pPr marL="3657600" lvl="7" indent="-342900" algn="l">
              <a:spcBef>
                <a:spcPts val="360"/>
              </a:spcBef>
              <a:spcAft>
                <a:spcPts val="0"/>
              </a:spcAft>
              <a:buClr>
                <a:schemeClr val="dk1"/>
              </a:buClr>
              <a:buSzPts val="1800"/>
              <a:buFont typeface="Calibri"/>
              <a:buChar char="»"/>
              <a:defRPr sz="1800"/>
            </a:lvl8pPr>
            <a:lvl9pPr marL="4114800" lvl="8" indent="-342900" algn="l">
              <a:spcBef>
                <a:spcPts val="360"/>
              </a:spcBef>
              <a:spcAft>
                <a:spcPts val="0"/>
              </a:spcAft>
              <a:buClr>
                <a:schemeClr val="dk1"/>
              </a:buClr>
              <a:buSzPts val="1800"/>
              <a:buFont typeface="Calibri"/>
              <a:buChar char="»"/>
              <a:defRPr sz="1800"/>
            </a:lvl9pPr>
          </a:lstStyle>
          <a:p>
            <a:endParaRPr/>
          </a:p>
        </p:txBody>
      </p:sp>
      <p:sp>
        <p:nvSpPr>
          <p:cNvPr id="45" name="Google Shape;45;p7"/>
          <p:cNvSpPr txBox="1">
            <a:spLocks noGrp="1"/>
          </p:cNvSpPr>
          <p:nvPr>
            <p:ph type="dt" idx="10"/>
          </p:nvPr>
        </p:nvSpPr>
        <p:spPr>
          <a:xfrm>
            <a:off x="762000" y="6477000"/>
            <a:ext cx="1905000" cy="304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a:solidFill>
                <a:srgbClr val="FFFFFF"/>
              </a:solidFill>
            </a:endParaRPr>
          </a:p>
        </p:txBody>
      </p:sp>
      <p:sp>
        <p:nvSpPr>
          <p:cNvPr id="46" name="Google Shape;46;p7"/>
          <p:cNvSpPr txBox="1">
            <a:spLocks noGrp="1"/>
          </p:cNvSpPr>
          <p:nvPr>
            <p:ph type="ftr" idx="11"/>
          </p:nvPr>
        </p:nvSpPr>
        <p:spPr>
          <a:xfrm>
            <a:off x="682625" y="6096000"/>
            <a:ext cx="3276600" cy="381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a:solidFill>
                <a:srgbClr val="FFFFFF"/>
              </a:solidFill>
            </a:endParaRPr>
          </a:p>
        </p:txBody>
      </p:sp>
      <p:sp>
        <p:nvSpPr>
          <p:cNvPr id="47" name="Google Shape;47;p7"/>
          <p:cNvSpPr txBox="1">
            <a:spLocks noGrp="1"/>
          </p:cNvSpPr>
          <p:nvPr>
            <p:ph type="sldNum" idx="12"/>
          </p:nvPr>
        </p:nvSpPr>
        <p:spPr>
          <a:xfrm>
            <a:off x="2878138" y="6477000"/>
            <a:ext cx="1905000" cy="2286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lt1"/>
                </a:solidFill>
                <a:latin typeface="Arial"/>
                <a:ea typeface="Arial"/>
                <a:cs typeface="Arial"/>
                <a:sym typeface="Arial"/>
              </a:defRPr>
            </a:lvl1pPr>
            <a:lvl2pPr marL="0" marR="0" lvl="1" indent="0" algn="l" rtl="0">
              <a:spcBef>
                <a:spcPts val="0"/>
              </a:spcBef>
              <a:spcAft>
                <a:spcPts val="0"/>
              </a:spcAft>
              <a:buNone/>
              <a:defRPr sz="1800">
                <a:solidFill>
                  <a:schemeClr val="lt1"/>
                </a:solidFill>
                <a:latin typeface="Arial"/>
                <a:ea typeface="Arial"/>
                <a:cs typeface="Arial"/>
                <a:sym typeface="Arial"/>
              </a:defRPr>
            </a:lvl2pPr>
            <a:lvl3pPr marL="0" marR="0" lvl="2" indent="0" algn="l" rtl="0">
              <a:spcBef>
                <a:spcPts val="0"/>
              </a:spcBef>
              <a:spcAft>
                <a:spcPts val="0"/>
              </a:spcAft>
              <a:buNone/>
              <a:defRPr sz="1800">
                <a:solidFill>
                  <a:schemeClr val="lt1"/>
                </a:solidFill>
                <a:latin typeface="Arial"/>
                <a:ea typeface="Arial"/>
                <a:cs typeface="Arial"/>
                <a:sym typeface="Arial"/>
              </a:defRPr>
            </a:lvl3pPr>
            <a:lvl4pPr marL="0" marR="0" lvl="3" indent="0" algn="l" rtl="0">
              <a:spcBef>
                <a:spcPts val="0"/>
              </a:spcBef>
              <a:spcAft>
                <a:spcPts val="0"/>
              </a:spcAft>
              <a:buNone/>
              <a:defRPr sz="1800">
                <a:solidFill>
                  <a:schemeClr val="lt1"/>
                </a:solidFill>
                <a:latin typeface="Arial"/>
                <a:ea typeface="Arial"/>
                <a:cs typeface="Arial"/>
                <a:sym typeface="Arial"/>
              </a:defRPr>
            </a:lvl4pPr>
            <a:lvl5pPr marL="0" marR="0" lvl="4" indent="0" algn="l" rtl="0">
              <a:spcBef>
                <a:spcPts val="0"/>
              </a:spcBef>
              <a:spcAft>
                <a:spcPts val="0"/>
              </a:spcAft>
              <a:buNone/>
              <a:defRPr sz="1800">
                <a:solidFill>
                  <a:schemeClr val="lt1"/>
                </a:solidFill>
                <a:latin typeface="Arial"/>
                <a:ea typeface="Arial"/>
                <a:cs typeface="Arial"/>
                <a:sym typeface="Arial"/>
              </a:defRPr>
            </a:lvl5pPr>
            <a:lvl6pPr marL="0" marR="0" lvl="5" indent="0" algn="l" rtl="0">
              <a:spcBef>
                <a:spcPts val="0"/>
              </a:spcBef>
              <a:spcAft>
                <a:spcPts val="0"/>
              </a:spcAft>
              <a:buNone/>
              <a:defRPr sz="1800">
                <a:solidFill>
                  <a:schemeClr val="lt1"/>
                </a:solidFill>
                <a:latin typeface="Arial"/>
                <a:ea typeface="Arial"/>
                <a:cs typeface="Arial"/>
                <a:sym typeface="Arial"/>
              </a:defRPr>
            </a:lvl6pPr>
            <a:lvl7pPr marL="0" marR="0" lvl="6" indent="0" algn="l" rtl="0">
              <a:spcBef>
                <a:spcPts val="0"/>
              </a:spcBef>
              <a:spcAft>
                <a:spcPts val="0"/>
              </a:spcAft>
              <a:buNone/>
              <a:defRPr sz="1800">
                <a:solidFill>
                  <a:schemeClr val="lt1"/>
                </a:solidFill>
                <a:latin typeface="Arial"/>
                <a:ea typeface="Arial"/>
                <a:cs typeface="Arial"/>
                <a:sym typeface="Arial"/>
              </a:defRPr>
            </a:lvl7pPr>
            <a:lvl8pPr marL="0" marR="0" lvl="7" indent="0" algn="l" rtl="0">
              <a:spcBef>
                <a:spcPts val="0"/>
              </a:spcBef>
              <a:spcAft>
                <a:spcPts val="0"/>
              </a:spcAft>
              <a:buNone/>
              <a:defRPr sz="1800">
                <a:solidFill>
                  <a:schemeClr val="lt1"/>
                </a:solidFill>
                <a:latin typeface="Arial"/>
                <a:ea typeface="Arial"/>
                <a:cs typeface="Arial"/>
                <a:sym typeface="Arial"/>
              </a:defRPr>
            </a:lvl8pPr>
            <a:lvl9pPr marL="0" marR="0" lvl="8" indent="0" algn="l" rtl="0">
              <a:spcBef>
                <a:spcPts val="0"/>
              </a:spcBef>
              <a:spcAft>
                <a:spcPts val="0"/>
              </a:spcAft>
              <a:buNone/>
              <a:defRPr sz="1800">
                <a:solidFill>
                  <a:schemeClr val="lt1"/>
                </a:solidFill>
                <a:latin typeface="Arial"/>
                <a:ea typeface="Arial"/>
                <a:cs typeface="Arial"/>
                <a:sym typeface="Arial"/>
              </a:defRPr>
            </a:lvl9pPr>
          </a:lstStyle>
          <a:p>
            <a:pPr defTabSz="914400">
              <a:buClr>
                <a:srgbClr val="000000"/>
              </a:buClr>
              <a:buFont typeface="Arial"/>
              <a:buNone/>
            </a:pPr>
            <a:fld id="{00000000-1234-1234-1234-123412341234}" type="slidenum">
              <a:rPr lang="en-US" kern="0">
                <a:solidFill>
                  <a:srgbClr val="FFFFFF"/>
                </a:solidFill>
              </a:rPr>
              <a:pPr defTabSz="914400">
                <a:buClr>
                  <a:srgbClr val="000000"/>
                </a:buClr>
                <a:buFont typeface="Arial"/>
                <a:buNone/>
              </a:pPr>
              <a:t>‹#›</a:t>
            </a:fld>
            <a:endParaRPr kern="0">
              <a:solidFill>
                <a:srgbClr val="FFFFFF"/>
              </a:solidFill>
            </a:endParaRPr>
          </a:p>
        </p:txBody>
      </p:sp>
    </p:spTree>
    <p:extLst>
      <p:ext uri="{BB962C8B-B14F-4D97-AF65-F5344CB8AC3E}">
        <p14:creationId xmlns:p14="http://schemas.microsoft.com/office/powerpoint/2010/main" val="2295496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el en verticale tekst" type="vertTx">
  <p:cSld name="Titel en verticale tekst">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609600" y="0"/>
            <a:ext cx="7772400" cy="8382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8" name="Google Shape;78;p12"/>
          <p:cNvSpPr txBox="1">
            <a:spLocks noGrp="1"/>
          </p:cNvSpPr>
          <p:nvPr>
            <p:ph type="body" idx="1"/>
          </p:nvPr>
        </p:nvSpPr>
        <p:spPr>
          <a:xfrm rot="5400000">
            <a:off x="2590800" y="152400"/>
            <a:ext cx="3962400" cy="77724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9" name="Google Shape;79;p12"/>
          <p:cNvSpPr txBox="1">
            <a:spLocks noGrp="1"/>
          </p:cNvSpPr>
          <p:nvPr>
            <p:ph type="dt" idx="10"/>
          </p:nvPr>
        </p:nvSpPr>
        <p:spPr>
          <a:xfrm>
            <a:off x="762000" y="6477000"/>
            <a:ext cx="1905000" cy="304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a:solidFill>
                <a:srgbClr val="FFFFFF"/>
              </a:solidFill>
            </a:endParaRPr>
          </a:p>
        </p:txBody>
      </p:sp>
      <p:sp>
        <p:nvSpPr>
          <p:cNvPr id="80" name="Google Shape;80;p12"/>
          <p:cNvSpPr txBox="1">
            <a:spLocks noGrp="1"/>
          </p:cNvSpPr>
          <p:nvPr>
            <p:ph type="ftr" idx="11"/>
          </p:nvPr>
        </p:nvSpPr>
        <p:spPr>
          <a:xfrm>
            <a:off x="682625" y="6096000"/>
            <a:ext cx="3276600" cy="381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a:solidFill>
                <a:srgbClr val="FFFFFF"/>
              </a:solidFill>
            </a:endParaRPr>
          </a:p>
        </p:txBody>
      </p:sp>
      <p:sp>
        <p:nvSpPr>
          <p:cNvPr id="81" name="Google Shape;81;p12"/>
          <p:cNvSpPr txBox="1">
            <a:spLocks noGrp="1"/>
          </p:cNvSpPr>
          <p:nvPr>
            <p:ph type="sldNum" idx="12"/>
          </p:nvPr>
        </p:nvSpPr>
        <p:spPr>
          <a:xfrm>
            <a:off x="2878138" y="6477000"/>
            <a:ext cx="1905000" cy="2286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lt1"/>
                </a:solidFill>
                <a:latin typeface="Arial"/>
                <a:ea typeface="Arial"/>
                <a:cs typeface="Arial"/>
                <a:sym typeface="Arial"/>
              </a:defRPr>
            </a:lvl1pPr>
            <a:lvl2pPr marL="0" marR="0" lvl="1" indent="0" algn="l" rtl="0">
              <a:spcBef>
                <a:spcPts val="0"/>
              </a:spcBef>
              <a:spcAft>
                <a:spcPts val="0"/>
              </a:spcAft>
              <a:buNone/>
              <a:defRPr sz="1800">
                <a:solidFill>
                  <a:schemeClr val="lt1"/>
                </a:solidFill>
                <a:latin typeface="Arial"/>
                <a:ea typeface="Arial"/>
                <a:cs typeface="Arial"/>
                <a:sym typeface="Arial"/>
              </a:defRPr>
            </a:lvl2pPr>
            <a:lvl3pPr marL="0" marR="0" lvl="2" indent="0" algn="l" rtl="0">
              <a:spcBef>
                <a:spcPts val="0"/>
              </a:spcBef>
              <a:spcAft>
                <a:spcPts val="0"/>
              </a:spcAft>
              <a:buNone/>
              <a:defRPr sz="1800">
                <a:solidFill>
                  <a:schemeClr val="lt1"/>
                </a:solidFill>
                <a:latin typeface="Arial"/>
                <a:ea typeface="Arial"/>
                <a:cs typeface="Arial"/>
                <a:sym typeface="Arial"/>
              </a:defRPr>
            </a:lvl3pPr>
            <a:lvl4pPr marL="0" marR="0" lvl="3" indent="0" algn="l" rtl="0">
              <a:spcBef>
                <a:spcPts val="0"/>
              </a:spcBef>
              <a:spcAft>
                <a:spcPts val="0"/>
              </a:spcAft>
              <a:buNone/>
              <a:defRPr sz="1800">
                <a:solidFill>
                  <a:schemeClr val="lt1"/>
                </a:solidFill>
                <a:latin typeface="Arial"/>
                <a:ea typeface="Arial"/>
                <a:cs typeface="Arial"/>
                <a:sym typeface="Arial"/>
              </a:defRPr>
            </a:lvl4pPr>
            <a:lvl5pPr marL="0" marR="0" lvl="4" indent="0" algn="l" rtl="0">
              <a:spcBef>
                <a:spcPts val="0"/>
              </a:spcBef>
              <a:spcAft>
                <a:spcPts val="0"/>
              </a:spcAft>
              <a:buNone/>
              <a:defRPr sz="1800">
                <a:solidFill>
                  <a:schemeClr val="lt1"/>
                </a:solidFill>
                <a:latin typeface="Arial"/>
                <a:ea typeface="Arial"/>
                <a:cs typeface="Arial"/>
                <a:sym typeface="Arial"/>
              </a:defRPr>
            </a:lvl5pPr>
            <a:lvl6pPr marL="0" marR="0" lvl="5" indent="0" algn="l" rtl="0">
              <a:spcBef>
                <a:spcPts val="0"/>
              </a:spcBef>
              <a:spcAft>
                <a:spcPts val="0"/>
              </a:spcAft>
              <a:buNone/>
              <a:defRPr sz="1800">
                <a:solidFill>
                  <a:schemeClr val="lt1"/>
                </a:solidFill>
                <a:latin typeface="Arial"/>
                <a:ea typeface="Arial"/>
                <a:cs typeface="Arial"/>
                <a:sym typeface="Arial"/>
              </a:defRPr>
            </a:lvl6pPr>
            <a:lvl7pPr marL="0" marR="0" lvl="6" indent="0" algn="l" rtl="0">
              <a:spcBef>
                <a:spcPts val="0"/>
              </a:spcBef>
              <a:spcAft>
                <a:spcPts val="0"/>
              </a:spcAft>
              <a:buNone/>
              <a:defRPr sz="1800">
                <a:solidFill>
                  <a:schemeClr val="lt1"/>
                </a:solidFill>
                <a:latin typeface="Arial"/>
                <a:ea typeface="Arial"/>
                <a:cs typeface="Arial"/>
                <a:sym typeface="Arial"/>
              </a:defRPr>
            </a:lvl7pPr>
            <a:lvl8pPr marL="0" marR="0" lvl="7" indent="0" algn="l" rtl="0">
              <a:spcBef>
                <a:spcPts val="0"/>
              </a:spcBef>
              <a:spcAft>
                <a:spcPts val="0"/>
              </a:spcAft>
              <a:buNone/>
              <a:defRPr sz="1800">
                <a:solidFill>
                  <a:schemeClr val="lt1"/>
                </a:solidFill>
                <a:latin typeface="Arial"/>
                <a:ea typeface="Arial"/>
                <a:cs typeface="Arial"/>
                <a:sym typeface="Arial"/>
              </a:defRPr>
            </a:lvl8pPr>
            <a:lvl9pPr marL="0" marR="0" lvl="8" indent="0" algn="l" rtl="0">
              <a:spcBef>
                <a:spcPts val="0"/>
              </a:spcBef>
              <a:spcAft>
                <a:spcPts val="0"/>
              </a:spcAft>
              <a:buNone/>
              <a:defRPr sz="1800">
                <a:solidFill>
                  <a:schemeClr val="lt1"/>
                </a:solidFill>
                <a:latin typeface="Arial"/>
                <a:ea typeface="Arial"/>
                <a:cs typeface="Arial"/>
                <a:sym typeface="Arial"/>
              </a:defRPr>
            </a:lvl9pPr>
          </a:lstStyle>
          <a:p>
            <a:pPr defTabSz="914400">
              <a:buClr>
                <a:srgbClr val="000000"/>
              </a:buClr>
              <a:buFont typeface="Arial"/>
              <a:buNone/>
            </a:pPr>
            <a:fld id="{00000000-1234-1234-1234-123412341234}" type="slidenum">
              <a:rPr lang="en-US" kern="0">
                <a:solidFill>
                  <a:srgbClr val="FFFFFF"/>
                </a:solidFill>
              </a:rPr>
              <a:pPr defTabSz="914400">
                <a:buClr>
                  <a:srgbClr val="000000"/>
                </a:buClr>
                <a:buFont typeface="Arial"/>
                <a:buNone/>
              </a:pPr>
              <a:t>‹#›</a:t>
            </a:fld>
            <a:endParaRPr kern="0">
              <a:solidFill>
                <a:srgbClr val="FFFFFF"/>
              </a:solidFill>
            </a:endParaRPr>
          </a:p>
        </p:txBody>
      </p:sp>
    </p:spTree>
    <p:extLst>
      <p:ext uri="{BB962C8B-B14F-4D97-AF65-F5344CB8AC3E}">
        <p14:creationId xmlns:p14="http://schemas.microsoft.com/office/powerpoint/2010/main" val="34670805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e titel en tekst">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rot="5400000">
            <a:off x="5010150" y="2571751"/>
            <a:ext cx="4953000" cy="19431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4" name="Google Shape;84;p13"/>
          <p:cNvSpPr txBox="1">
            <a:spLocks noGrp="1"/>
          </p:cNvSpPr>
          <p:nvPr>
            <p:ph type="body" idx="1"/>
          </p:nvPr>
        </p:nvSpPr>
        <p:spPr>
          <a:xfrm rot="5400000">
            <a:off x="1047750" y="704851"/>
            <a:ext cx="4953000" cy="56769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5" name="Google Shape;85;p13"/>
          <p:cNvSpPr txBox="1">
            <a:spLocks noGrp="1"/>
          </p:cNvSpPr>
          <p:nvPr>
            <p:ph type="dt" idx="10"/>
          </p:nvPr>
        </p:nvSpPr>
        <p:spPr>
          <a:xfrm>
            <a:off x="762000" y="6477000"/>
            <a:ext cx="1905000" cy="304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a:solidFill>
                <a:srgbClr val="FFFFFF"/>
              </a:solidFill>
            </a:endParaRPr>
          </a:p>
        </p:txBody>
      </p:sp>
      <p:sp>
        <p:nvSpPr>
          <p:cNvPr id="86" name="Google Shape;86;p13"/>
          <p:cNvSpPr txBox="1">
            <a:spLocks noGrp="1"/>
          </p:cNvSpPr>
          <p:nvPr>
            <p:ph type="ftr" idx="11"/>
          </p:nvPr>
        </p:nvSpPr>
        <p:spPr>
          <a:xfrm>
            <a:off x="682625" y="6096000"/>
            <a:ext cx="3276600" cy="381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a:solidFill>
                <a:srgbClr val="FFFFFF"/>
              </a:solidFill>
            </a:endParaRPr>
          </a:p>
        </p:txBody>
      </p:sp>
      <p:sp>
        <p:nvSpPr>
          <p:cNvPr id="87" name="Google Shape;87;p13"/>
          <p:cNvSpPr txBox="1">
            <a:spLocks noGrp="1"/>
          </p:cNvSpPr>
          <p:nvPr>
            <p:ph type="sldNum" idx="12"/>
          </p:nvPr>
        </p:nvSpPr>
        <p:spPr>
          <a:xfrm>
            <a:off x="2878138" y="6477000"/>
            <a:ext cx="1905000" cy="2286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lt1"/>
                </a:solidFill>
                <a:latin typeface="Arial"/>
                <a:ea typeface="Arial"/>
                <a:cs typeface="Arial"/>
                <a:sym typeface="Arial"/>
              </a:defRPr>
            </a:lvl1pPr>
            <a:lvl2pPr marL="0" marR="0" lvl="1" indent="0" algn="l" rtl="0">
              <a:spcBef>
                <a:spcPts val="0"/>
              </a:spcBef>
              <a:spcAft>
                <a:spcPts val="0"/>
              </a:spcAft>
              <a:buNone/>
              <a:defRPr sz="1800">
                <a:solidFill>
                  <a:schemeClr val="lt1"/>
                </a:solidFill>
                <a:latin typeface="Arial"/>
                <a:ea typeface="Arial"/>
                <a:cs typeface="Arial"/>
                <a:sym typeface="Arial"/>
              </a:defRPr>
            </a:lvl2pPr>
            <a:lvl3pPr marL="0" marR="0" lvl="2" indent="0" algn="l" rtl="0">
              <a:spcBef>
                <a:spcPts val="0"/>
              </a:spcBef>
              <a:spcAft>
                <a:spcPts val="0"/>
              </a:spcAft>
              <a:buNone/>
              <a:defRPr sz="1800">
                <a:solidFill>
                  <a:schemeClr val="lt1"/>
                </a:solidFill>
                <a:latin typeface="Arial"/>
                <a:ea typeface="Arial"/>
                <a:cs typeface="Arial"/>
                <a:sym typeface="Arial"/>
              </a:defRPr>
            </a:lvl3pPr>
            <a:lvl4pPr marL="0" marR="0" lvl="3" indent="0" algn="l" rtl="0">
              <a:spcBef>
                <a:spcPts val="0"/>
              </a:spcBef>
              <a:spcAft>
                <a:spcPts val="0"/>
              </a:spcAft>
              <a:buNone/>
              <a:defRPr sz="1800">
                <a:solidFill>
                  <a:schemeClr val="lt1"/>
                </a:solidFill>
                <a:latin typeface="Arial"/>
                <a:ea typeface="Arial"/>
                <a:cs typeface="Arial"/>
                <a:sym typeface="Arial"/>
              </a:defRPr>
            </a:lvl4pPr>
            <a:lvl5pPr marL="0" marR="0" lvl="4" indent="0" algn="l" rtl="0">
              <a:spcBef>
                <a:spcPts val="0"/>
              </a:spcBef>
              <a:spcAft>
                <a:spcPts val="0"/>
              </a:spcAft>
              <a:buNone/>
              <a:defRPr sz="1800">
                <a:solidFill>
                  <a:schemeClr val="lt1"/>
                </a:solidFill>
                <a:latin typeface="Arial"/>
                <a:ea typeface="Arial"/>
                <a:cs typeface="Arial"/>
                <a:sym typeface="Arial"/>
              </a:defRPr>
            </a:lvl5pPr>
            <a:lvl6pPr marL="0" marR="0" lvl="5" indent="0" algn="l" rtl="0">
              <a:spcBef>
                <a:spcPts val="0"/>
              </a:spcBef>
              <a:spcAft>
                <a:spcPts val="0"/>
              </a:spcAft>
              <a:buNone/>
              <a:defRPr sz="1800">
                <a:solidFill>
                  <a:schemeClr val="lt1"/>
                </a:solidFill>
                <a:latin typeface="Arial"/>
                <a:ea typeface="Arial"/>
                <a:cs typeface="Arial"/>
                <a:sym typeface="Arial"/>
              </a:defRPr>
            </a:lvl6pPr>
            <a:lvl7pPr marL="0" marR="0" lvl="6" indent="0" algn="l" rtl="0">
              <a:spcBef>
                <a:spcPts val="0"/>
              </a:spcBef>
              <a:spcAft>
                <a:spcPts val="0"/>
              </a:spcAft>
              <a:buNone/>
              <a:defRPr sz="1800">
                <a:solidFill>
                  <a:schemeClr val="lt1"/>
                </a:solidFill>
                <a:latin typeface="Arial"/>
                <a:ea typeface="Arial"/>
                <a:cs typeface="Arial"/>
                <a:sym typeface="Arial"/>
              </a:defRPr>
            </a:lvl7pPr>
            <a:lvl8pPr marL="0" marR="0" lvl="7" indent="0" algn="l" rtl="0">
              <a:spcBef>
                <a:spcPts val="0"/>
              </a:spcBef>
              <a:spcAft>
                <a:spcPts val="0"/>
              </a:spcAft>
              <a:buNone/>
              <a:defRPr sz="1800">
                <a:solidFill>
                  <a:schemeClr val="lt1"/>
                </a:solidFill>
                <a:latin typeface="Arial"/>
                <a:ea typeface="Arial"/>
                <a:cs typeface="Arial"/>
                <a:sym typeface="Arial"/>
              </a:defRPr>
            </a:lvl8pPr>
            <a:lvl9pPr marL="0" marR="0" lvl="8" indent="0" algn="l" rtl="0">
              <a:spcBef>
                <a:spcPts val="0"/>
              </a:spcBef>
              <a:spcAft>
                <a:spcPts val="0"/>
              </a:spcAft>
              <a:buNone/>
              <a:defRPr sz="1800">
                <a:solidFill>
                  <a:schemeClr val="lt1"/>
                </a:solidFill>
                <a:latin typeface="Arial"/>
                <a:ea typeface="Arial"/>
                <a:cs typeface="Arial"/>
                <a:sym typeface="Arial"/>
              </a:defRPr>
            </a:lvl9pPr>
          </a:lstStyle>
          <a:p>
            <a:pPr defTabSz="914400">
              <a:buClr>
                <a:srgbClr val="000000"/>
              </a:buClr>
              <a:buFont typeface="Arial"/>
              <a:buNone/>
            </a:pPr>
            <a:fld id="{00000000-1234-1234-1234-123412341234}" type="slidenum">
              <a:rPr lang="en-US" kern="0">
                <a:solidFill>
                  <a:srgbClr val="FFFFFF"/>
                </a:solidFill>
              </a:rPr>
              <a:pPr defTabSz="914400">
                <a:buClr>
                  <a:srgbClr val="000000"/>
                </a:buClr>
                <a:buFont typeface="Arial"/>
                <a:buNone/>
              </a:pPr>
              <a:t>‹#›</a:t>
            </a:fld>
            <a:endParaRPr kern="0">
              <a:solidFill>
                <a:srgbClr val="FFFFFF"/>
              </a:solidFill>
            </a:endParaRPr>
          </a:p>
        </p:txBody>
      </p:sp>
    </p:spTree>
    <p:extLst>
      <p:ext uri="{BB962C8B-B14F-4D97-AF65-F5344CB8AC3E}">
        <p14:creationId xmlns:p14="http://schemas.microsoft.com/office/powerpoint/2010/main" val="1383004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el, tekst en inhoud" type="txAndObj">
  <p:cSld name="Titel, tekst en inhoud">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685800" y="1066800"/>
            <a:ext cx="7772400" cy="8382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0" name="Google Shape;90;p14"/>
          <p:cNvSpPr txBox="1">
            <a:spLocks noGrp="1"/>
          </p:cNvSpPr>
          <p:nvPr>
            <p:ph type="body" idx="1"/>
          </p:nvPr>
        </p:nvSpPr>
        <p:spPr>
          <a:xfrm>
            <a:off x="685800" y="2057400"/>
            <a:ext cx="3810000" cy="39624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1" name="Google Shape;91;p14"/>
          <p:cNvSpPr txBox="1">
            <a:spLocks noGrp="1"/>
          </p:cNvSpPr>
          <p:nvPr>
            <p:ph type="body" idx="2"/>
          </p:nvPr>
        </p:nvSpPr>
        <p:spPr>
          <a:xfrm>
            <a:off x="4648200" y="2057400"/>
            <a:ext cx="3810000" cy="39624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2" name="Google Shape;92;p14"/>
          <p:cNvSpPr txBox="1">
            <a:spLocks noGrp="1"/>
          </p:cNvSpPr>
          <p:nvPr>
            <p:ph type="dt" idx="10"/>
          </p:nvPr>
        </p:nvSpPr>
        <p:spPr>
          <a:xfrm>
            <a:off x="762000" y="6477000"/>
            <a:ext cx="1905000" cy="304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a:solidFill>
                <a:srgbClr val="FFFFFF"/>
              </a:solidFill>
            </a:endParaRPr>
          </a:p>
        </p:txBody>
      </p:sp>
      <p:sp>
        <p:nvSpPr>
          <p:cNvPr id="93" name="Google Shape;93;p14"/>
          <p:cNvSpPr txBox="1">
            <a:spLocks noGrp="1"/>
          </p:cNvSpPr>
          <p:nvPr>
            <p:ph type="ftr" idx="11"/>
          </p:nvPr>
        </p:nvSpPr>
        <p:spPr>
          <a:xfrm>
            <a:off x="682625" y="6096000"/>
            <a:ext cx="3276600" cy="381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a:solidFill>
                <a:srgbClr val="FFFFFF"/>
              </a:solidFill>
            </a:endParaRPr>
          </a:p>
        </p:txBody>
      </p:sp>
      <p:sp>
        <p:nvSpPr>
          <p:cNvPr id="94" name="Google Shape;94;p14"/>
          <p:cNvSpPr txBox="1">
            <a:spLocks noGrp="1"/>
          </p:cNvSpPr>
          <p:nvPr>
            <p:ph type="sldNum" idx="12"/>
          </p:nvPr>
        </p:nvSpPr>
        <p:spPr>
          <a:xfrm>
            <a:off x="2878138" y="6477000"/>
            <a:ext cx="1905000" cy="2286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lt1"/>
                </a:solidFill>
                <a:latin typeface="Arial"/>
                <a:ea typeface="Arial"/>
                <a:cs typeface="Arial"/>
                <a:sym typeface="Arial"/>
              </a:defRPr>
            </a:lvl1pPr>
            <a:lvl2pPr marL="0" marR="0" lvl="1" indent="0" algn="l" rtl="0">
              <a:spcBef>
                <a:spcPts val="0"/>
              </a:spcBef>
              <a:spcAft>
                <a:spcPts val="0"/>
              </a:spcAft>
              <a:buNone/>
              <a:defRPr sz="1800">
                <a:solidFill>
                  <a:schemeClr val="lt1"/>
                </a:solidFill>
                <a:latin typeface="Arial"/>
                <a:ea typeface="Arial"/>
                <a:cs typeface="Arial"/>
                <a:sym typeface="Arial"/>
              </a:defRPr>
            </a:lvl2pPr>
            <a:lvl3pPr marL="0" marR="0" lvl="2" indent="0" algn="l" rtl="0">
              <a:spcBef>
                <a:spcPts val="0"/>
              </a:spcBef>
              <a:spcAft>
                <a:spcPts val="0"/>
              </a:spcAft>
              <a:buNone/>
              <a:defRPr sz="1800">
                <a:solidFill>
                  <a:schemeClr val="lt1"/>
                </a:solidFill>
                <a:latin typeface="Arial"/>
                <a:ea typeface="Arial"/>
                <a:cs typeface="Arial"/>
                <a:sym typeface="Arial"/>
              </a:defRPr>
            </a:lvl3pPr>
            <a:lvl4pPr marL="0" marR="0" lvl="3" indent="0" algn="l" rtl="0">
              <a:spcBef>
                <a:spcPts val="0"/>
              </a:spcBef>
              <a:spcAft>
                <a:spcPts val="0"/>
              </a:spcAft>
              <a:buNone/>
              <a:defRPr sz="1800">
                <a:solidFill>
                  <a:schemeClr val="lt1"/>
                </a:solidFill>
                <a:latin typeface="Arial"/>
                <a:ea typeface="Arial"/>
                <a:cs typeface="Arial"/>
                <a:sym typeface="Arial"/>
              </a:defRPr>
            </a:lvl4pPr>
            <a:lvl5pPr marL="0" marR="0" lvl="4" indent="0" algn="l" rtl="0">
              <a:spcBef>
                <a:spcPts val="0"/>
              </a:spcBef>
              <a:spcAft>
                <a:spcPts val="0"/>
              </a:spcAft>
              <a:buNone/>
              <a:defRPr sz="1800">
                <a:solidFill>
                  <a:schemeClr val="lt1"/>
                </a:solidFill>
                <a:latin typeface="Arial"/>
                <a:ea typeface="Arial"/>
                <a:cs typeface="Arial"/>
                <a:sym typeface="Arial"/>
              </a:defRPr>
            </a:lvl5pPr>
            <a:lvl6pPr marL="0" marR="0" lvl="5" indent="0" algn="l" rtl="0">
              <a:spcBef>
                <a:spcPts val="0"/>
              </a:spcBef>
              <a:spcAft>
                <a:spcPts val="0"/>
              </a:spcAft>
              <a:buNone/>
              <a:defRPr sz="1800">
                <a:solidFill>
                  <a:schemeClr val="lt1"/>
                </a:solidFill>
                <a:latin typeface="Arial"/>
                <a:ea typeface="Arial"/>
                <a:cs typeface="Arial"/>
                <a:sym typeface="Arial"/>
              </a:defRPr>
            </a:lvl6pPr>
            <a:lvl7pPr marL="0" marR="0" lvl="6" indent="0" algn="l" rtl="0">
              <a:spcBef>
                <a:spcPts val="0"/>
              </a:spcBef>
              <a:spcAft>
                <a:spcPts val="0"/>
              </a:spcAft>
              <a:buNone/>
              <a:defRPr sz="1800">
                <a:solidFill>
                  <a:schemeClr val="lt1"/>
                </a:solidFill>
                <a:latin typeface="Arial"/>
                <a:ea typeface="Arial"/>
                <a:cs typeface="Arial"/>
                <a:sym typeface="Arial"/>
              </a:defRPr>
            </a:lvl7pPr>
            <a:lvl8pPr marL="0" marR="0" lvl="7" indent="0" algn="l" rtl="0">
              <a:spcBef>
                <a:spcPts val="0"/>
              </a:spcBef>
              <a:spcAft>
                <a:spcPts val="0"/>
              </a:spcAft>
              <a:buNone/>
              <a:defRPr sz="1800">
                <a:solidFill>
                  <a:schemeClr val="lt1"/>
                </a:solidFill>
                <a:latin typeface="Arial"/>
                <a:ea typeface="Arial"/>
                <a:cs typeface="Arial"/>
                <a:sym typeface="Arial"/>
              </a:defRPr>
            </a:lvl8pPr>
            <a:lvl9pPr marL="0" marR="0" lvl="8" indent="0" algn="l" rtl="0">
              <a:spcBef>
                <a:spcPts val="0"/>
              </a:spcBef>
              <a:spcAft>
                <a:spcPts val="0"/>
              </a:spcAft>
              <a:buNone/>
              <a:defRPr sz="1800">
                <a:solidFill>
                  <a:schemeClr val="lt1"/>
                </a:solidFill>
                <a:latin typeface="Arial"/>
                <a:ea typeface="Arial"/>
                <a:cs typeface="Arial"/>
                <a:sym typeface="Arial"/>
              </a:defRPr>
            </a:lvl9pPr>
          </a:lstStyle>
          <a:p>
            <a:pPr defTabSz="914400">
              <a:buClr>
                <a:srgbClr val="000000"/>
              </a:buClr>
              <a:buFont typeface="Arial"/>
              <a:buNone/>
            </a:pPr>
            <a:fld id="{00000000-1234-1234-1234-123412341234}" type="slidenum">
              <a:rPr lang="en-US" kern="0">
                <a:solidFill>
                  <a:srgbClr val="FFFFFF"/>
                </a:solidFill>
              </a:rPr>
              <a:pPr defTabSz="914400">
                <a:buClr>
                  <a:srgbClr val="000000"/>
                </a:buClr>
                <a:buFont typeface="Arial"/>
                <a:buNone/>
              </a:pPr>
              <a:t>‹#›</a:t>
            </a:fld>
            <a:endParaRPr kern="0">
              <a:solidFill>
                <a:srgbClr val="FFFFFF"/>
              </a:solidFill>
            </a:endParaRPr>
          </a:p>
        </p:txBody>
      </p:sp>
    </p:spTree>
    <p:extLst>
      <p:ext uri="{BB962C8B-B14F-4D97-AF65-F5344CB8AC3E}">
        <p14:creationId xmlns:p14="http://schemas.microsoft.com/office/powerpoint/2010/main" val="3911271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95"/>
        <p:cNvGrpSpPr/>
        <p:nvPr/>
      </p:nvGrpSpPr>
      <p:grpSpPr>
        <a:xfrm>
          <a:off x="0" y="0"/>
          <a:ext cx="0" cy="0"/>
          <a:chOff x="0" y="0"/>
          <a:chExt cx="0" cy="0"/>
        </a:xfrm>
      </p:grpSpPr>
      <p:sp>
        <p:nvSpPr>
          <p:cNvPr id="96" name="Google Shape;96;p15"/>
          <p:cNvSpPr txBox="1">
            <a:spLocks noGrp="1"/>
          </p:cNvSpPr>
          <p:nvPr>
            <p:ph type="dt" idx="10"/>
          </p:nvPr>
        </p:nvSpPr>
        <p:spPr>
          <a:xfrm>
            <a:off x="228601" y="6594475"/>
            <a:ext cx="2343150" cy="3048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800">
                <a:solidFill>
                  <a:srgbClr val="000000"/>
                </a:solidFill>
                <a:latin typeface="Tahoma"/>
                <a:ea typeface="Tahoma"/>
                <a:cs typeface="Tahoma"/>
                <a:sym typeface="Tahoma"/>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a:p>
        </p:txBody>
      </p:sp>
      <p:sp>
        <p:nvSpPr>
          <p:cNvPr id="97" name="Google Shape;97;p15"/>
          <p:cNvSpPr txBox="1">
            <a:spLocks noGrp="1"/>
          </p:cNvSpPr>
          <p:nvPr>
            <p:ph type="ftr" idx="11"/>
          </p:nvPr>
        </p:nvSpPr>
        <p:spPr>
          <a:xfrm>
            <a:off x="533400" y="6248400"/>
            <a:ext cx="3276600" cy="381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800">
                <a:solidFill>
                  <a:srgbClr val="000000"/>
                </a:solidFill>
                <a:latin typeface="Tahoma"/>
                <a:ea typeface="Tahoma"/>
                <a:cs typeface="Tahoma"/>
                <a:sym typeface="Tahoma"/>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a:p>
        </p:txBody>
      </p:sp>
    </p:spTree>
    <p:extLst>
      <p:ext uri="{BB962C8B-B14F-4D97-AF65-F5344CB8AC3E}">
        <p14:creationId xmlns:p14="http://schemas.microsoft.com/office/powerpoint/2010/main" val="7217132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98"/>
        <p:cNvGrpSpPr/>
        <p:nvPr/>
      </p:nvGrpSpPr>
      <p:grpSpPr>
        <a:xfrm>
          <a:off x="0" y="0"/>
          <a:ext cx="0" cy="0"/>
          <a:chOff x="0" y="0"/>
          <a:chExt cx="0" cy="0"/>
        </a:xfrm>
      </p:grpSpPr>
      <p:sp>
        <p:nvSpPr>
          <p:cNvPr id="99" name="Google Shape;99;p16"/>
          <p:cNvSpPr txBox="1">
            <a:spLocks noGrp="1"/>
          </p:cNvSpPr>
          <p:nvPr>
            <p:ph type="dt" idx="10"/>
          </p:nvPr>
        </p:nvSpPr>
        <p:spPr>
          <a:xfrm>
            <a:off x="228601" y="6594475"/>
            <a:ext cx="2343150" cy="304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Tahoma"/>
                <a:ea typeface="Tahoma"/>
                <a:cs typeface="Tahoma"/>
                <a:sym typeface="Tahoma"/>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a:solidFill>
                <a:srgbClr val="FFFFFF"/>
              </a:solidFill>
            </a:endParaRPr>
          </a:p>
        </p:txBody>
      </p:sp>
      <p:sp>
        <p:nvSpPr>
          <p:cNvPr id="100" name="Google Shape;100;p16"/>
          <p:cNvSpPr txBox="1">
            <a:spLocks noGrp="1"/>
          </p:cNvSpPr>
          <p:nvPr>
            <p:ph type="ftr" idx="11"/>
          </p:nvPr>
        </p:nvSpPr>
        <p:spPr>
          <a:xfrm>
            <a:off x="533400" y="6248400"/>
            <a:ext cx="3276600" cy="381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Tahoma"/>
                <a:ea typeface="Tahoma"/>
                <a:cs typeface="Tahoma"/>
                <a:sym typeface="Tahoma"/>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a:solidFill>
                <a:srgbClr val="FFFFFF"/>
              </a:solidFill>
            </a:endParaRPr>
          </a:p>
        </p:txBody>
      </p:sp>
    </p:spTree>
    <p:extLst>
      <p:ext uri="{BB962C8B-B14F-4D97-AF65-F5344CB8AC3E}">
        <p14:creationId xmlns:p14="http://schemas.microsoft.com/office/powerpoint/2010/main" val="14294460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Aangepaste indeling">
  <p:cSld name="1_Aangepaste indeling">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609600" y="0"/>
            <a:ext cx="7772400" cy="8382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atin typeface="Calibri"/>
                <a:ea typeface="Calibri"/>
                <a:cs typeface="Calibri"/>
                <a:sym typeface="Calibri"/>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3" name="Google Shape;103;p17"/>
          <p:cNvSpPr txBox="1">
            <a:spLocks noGrp="1"/>
          </p:cNvSpPr>
          <p:nvPr>
            <p:ph type="dt" idx="10"/>
          </p:nvPr>
        </p:nvSpPr>
        <p:spPr>
          <a:xfrm>
            <a:off x="762000" y="6477000"/>
            <a:ext cx="1905000" cy="304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a:solidFill>
                <a:srgbClr val="FFFFFF"/>
              </a:solidFill>
            </a:endParaRPr>
          </a:p>
        </p:txBody>
      </p:sp>
      <p:sp>
        <p:nvSpPr>
          <p:cNvPr id="104" name="Google Shape;104;p17"/>
          <p:cNvSpPr txBox="1">
            <a:spLocks noGrp="1"/>
          </p:cNvSpPr>
          <p:nvPr>
            <p:ph type="ftr" idx="11"/>
          </p:nvPr>
        </p:nvSpPr>
        <p:spPr>
          <a:xfrm>
            <a:off x="682625" y="6096000"/>
            <a:ext cx="3276600" cy="381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a:solidFill>
                <a:srgbClr val="FFFFFF"/>
              </a:solidFill>
            </a:endParaRPr>
          </a:p>
        </p:txBody>
      </p:sp>
      <p:sp>
        <p:nvSpPr>
          <p:cNvPr id="105" name="Google Shape;105;p17"/>
          <p:cNvSpPr txBox="1">
            <a:spLocks noGrp="1"/>
          </p:cNvSpPr>
          <p:nvPr>
            <p:ph type="sldNum" idx="12"/>
          </p:nvPr>
        </p:nvSpPr>
        <p:spPr>
          <a:xfrm>
            <a:off x="2878138" y="6477000"/>
            <a:ext cx="1905000" cy="2286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lt1"/>
                </a:solidFill>
                <a:latin typeface="Arial"/>
                <a:ea typeface="Arial"/>
                <a:cs typeface="Arial"/>
                <a:sym typeface="Arial"/>
              </a:defRPr>
            </a:lvl1pPr>
            <a:lvl2pPr marL="0" marR="0" lvl="1" indent="0" algn="l" rtl="0">
              <a:spcBef>
                <a:spcPts val="0"/>
              </a:spcBef>
              <a:spcAft>
                <a:spcPts val="0"/>
              </a:spcAft>
              <a:buNone/>
              <a:defRPr sz="1800">
                <a:solidFill>
                  <a:schemeClr val="lt1"/>
                </a:solidFill>
                <a:latin typeface="Arial"/>
                <a:ea typeface="Arial"/>
                <a:cs typeface="Arial"/>
                <a:sym typeface="Arial"/>
              </a:defRPr>
            </a:lvl2pPr>
            <a:lvl3pPr marL="0" marR="0" lvl="2" indent="0" algn="l" rtl="0">
              <a:spcBef>
                <a:spcPts val="0"/>
              </a:spcBef>
              <a:spcAft>
                <a:spcPts val="0"/>
              </a:spcAft>
              <a:buNone/>
              <a:defRPr sz="1800">
                <a:solidFill>
                  <a:schemeClr val="lt1"/>
                </a:solidFill>
                <a:latin typeface="Arial"/>
                <a:ea typeface="Arial"/>
                <a:cs typeface="Arial"/>
                <a:sym typeface="Arial"/>
              </a:defRPr>
            </a:lvl3pPr>
            <a:lvl4pPr marL="0" marR="0" lvl="3" indent="0" algn="l" rtl="0">
              <a:spcBef>
                <a:spcPts val="0"/>
              </a:spcBef>
              <a:spcAft>
                <a:spcPts val="0"/>
              </a:spcAft>
              <a:buNone/>
              <a:defRPr sz="1800">
                <a:solidFill>
                  <a:schemeClr val="lt1"/>
                </a:solidFill>
                <a:latin typeface="Arial"/>
                <a:ea typeface="Arial"/>
                <a:cs typeface="Arial"/>
                <a:sym typeface="Arial"/>
              </a:defRPr>
            </a:lvl4pPr>
            <a:lvl5pPr marL="0" marR="0" lvl="4" indent="0" algn="l" rtl="0">
              <a:spcBef>
                <a:spcPts val="0"/>
              </a:spcBef>
              <a:spcAft>
                <a:spcPts val="0"/>
              </a:spcAft>
              <a:buNone/>
              <a:defRPr sz="1800">
                <a:solidFill>
                  <a:schemeClr val="lt1"/>
                </a:solidFill>
                <a:latin typeface="Arial"/>
                <a:ea typeface="Arial"/>
                <a:cs typeface="Arial"/>
                <a:sym typeface="Arial"/>
              </a:defRPr>
            </a:lvl5pPr>
            <a:lvl6pPr marL="0" marR="0" lvl="5" indent="0" algn="l" rtl="0">
              <a:spcBef>
                <a:spcPts val="0"/>
              </a:spcBef>
              <a:spcAft>
                <a:spcPts val="0"/>
              </a:spcAft>
              <a:buNone/>
              <a:defRPr sz="1800">
                <a:solidFill>
                  <a:schemeClr val="lt1"/>
                </a:solidFill>
                <a:latin typeface="Arial"/>
                <a:ea typeface="Arial"/>
                <a:cs typeface="Arial"/>
                <a:sym typeface="Arial"/>
              </a:defRPr>
            </a:lvl6pPr>
            <a:lvl7pPr marL="0" marR="0" lvl="6" indent="0" algn="l" rtl="0">
              <a:spcBef>
                <a:spcPts val="0"/>
              </a:spcBef>
              <a:spcAft>
                <a:spcPts val="0"/>
              </a:spcAft>
              <a:buNone/>
              <a:defRPr sz="1800">
                <a:solidFill>
                  <a:schemeClr val="lt1"/>
                </a:solidFill>
                <a:latin typeface="Arial"/>
                <a:ea typeface="Arial"/>
                <a:cs typeface="Arial"/>
                <a:sym typeface="Arial"/>
              </a:defRPr>
            </a:lvl7pPr>
            <a:lvl8pPr marL="0" marR="0" lvl="7" indent="0" algn="l" rtl="0">
              <a:spcBef>
                <a:spcPts val="0"/>
              </a:spcBef>
              <a:spcAft>
                <a:spcPts val="0"/>
              </a:spcAft>
              <a:buNone/>
              <a:defRPr sz="1800">
                <a:solidFill>
                  <a:schemeClr val="lt1"/>
                </a:solidFill>
                <a:latin typeface="Arial"/>
                <a:ea typeface="Arial"/>
                <a:cs typeface="Arial"/>
                <a:sym typeface="Arial"/>
              </a:defRPr>
            </a:lvl8pPr>
            <a:lvl9pPr marL="0" marR="0" lvl="8" indent="0" algn="l" rtl="0">
              <a:spcBef>
                <a:spcPts val="0"/>
              </a:spcBef>
              <a:spcAft>
                <a:spcPts val="0"/>
              </a:spcAft>
              <a:buNone/>
              <a:defRPr sz="1800">
                <a:solidFill>
                  <a:schemeClr val="lt1"/>
                </a:solidFill>
                <a:latin typeface="Arial"/>
                <a:ea typeface="Arial"/>
                <a:cs typeface="Arial"/>
                <a:sym typeface="Arial"/>
              </a:defRPr>
            </a:lvl9pPr>
          </a:lstStyle>
          <a:p>
            <a:pPr defTabSz="914400">
              <a:buClr>
                <a:srgbClr val="000000"/>
              </a:buClr>
              <a:buFont typeface="Arial"/>
              <a:buNone/>
            </a:pPr>
            <a:fld id="{00000000-1234-1234-1234-123412341234}" type="slidenum">
              <a:rPr lang="en-US" kern="0">
                <a:solidFill>
                  <a:srgbClr val="FFFFFF"/>
                </a:solidFill>
              </a:rPr>
              <a:pPr defTabSz="914400">
                <a:buClr>
                  <a:srgbClr val="000000"/>
                </a:buClr>
                <a:buFont typeface="Arial"/>
                <a:buNone/>
              </a:pPr>
              <a:t>‹#›</a:t>
            </a:fld>
            <a:endParaRPr kern="0">
              <a:solidFill>
                <a:srgbClr val="FFFFFF"/>
              </a:solidFill>
            </a:endParaRPr>
          </a:p>
        </p:txBody>
      </p:sp>
    </p:spTree>
    <p:extLst>
      <p:ext uri="{BB962C8B-B14F-4D97-AF65-F5344CB8AC3E}">
        <p14:creationId xmlns:p14="http://schemas.microsoft.com/office/powerpoint/2010/main" val="30471215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1142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611560" y="152400"/>
            <a:ext cx="7772400" cy="838200"/>
          </a:xfrm>
          <a:prstGeom prst="rect">
            <a:avLst/>
          </a:prstGeom>
        </p:spPr>
        <p:txBody>
          <a:bodyPr/>
          <a:lstStyle>
            <a:lvl1pPr>
              <a:defRPr sz="3600">
                <a:latin typeface="Helvetica" pitchFamily="2" charset="0"/>
              </a:defRPr>
            </a:lvl1pPr>
          </a:lstStyle>
          <a:p>
            <a:r>
              <a:rPr lang="en-US"/>
              <a:t>Click to edit Master title style</a:t>
            </a:r>
            <a:endParaRPr lang="en-US" dirty="0"/>
          </a:p>
        </p:txBody>
      </p:sp>
      <p:sp>
        <p:nvSpPr>
          <p:cNvPr id="3" name="Content Placeholder 2"/>
          <p:cNvSpPr>
            <a:spLocks noGrp="1"/>
          </p:cNvSpPr>
          <p:nvPr>
            <p:ph idx="1"/>
          </p:nvPr>
        </p:nvSpPr>
        <p:spPr>
          <a:xfrm>
            <a:off x="685800" y="1371600"/>
            <a:ext cx="7772400" cy="4361656"/>
          </a:xfrm>
          <a:prstGeom prst="rect">
            <a:avLst/>
          </a:prstGeo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dt" sz="half" idx="10"/>
          </p:nvPr>
        </p:nvSpPr>
        <p:spPr>
          <a:xfrm>
            <a:off x="762000" y="6477000"/>
            <a:ext cx="1905000" cy="304800"/>
          </a:xfrm>
          <a:prstGeom prst="rect">
            <a:avLst/>
          </a:prstGeom>
          <a:ln/>
        </p:spPr>
        <p:txBody>
          <a:bodyPr/>
          <a:lstStyle>
            <a:lvl1pPr>
              <a:defRPr/>
            </a:lvl1pPr>
          </a:lstStyle>
          <a:p>
            <a:pPr fontAlgn="base">
              <a:spcBef>
                <a:spcPct val="0"/>
              </a:spcBef>
              <a:spcAft>
                <a:spcPct val="0"/>
              </a:spcAft>
              <a:buClrTx/>
              <a:buFontTx/>
              <a:buNone/>
              <a:defRPr/>
            </a:pPr>
            <a:endParaRPr lang="en-US" sz="1800" kern="1200">
              <a:solidFill>
                <a:prstClr val="white"/>
              </a:solidFill>
              <a:latin typeface="Arial" pitchFamily="34" charset="0"/>
              <a:ea typeface="ＭＳ Ｐゴシック" pitchFamily="34" charset="-128"/>
              <a:cs typeface="+mn-cs"/>
            </a:endParaRPr>
          </a:p>
        </p:txBody>
      </p:sp>
      <p:sp>
        <p:nvSpPr>
          <p:cNvPr id="5" name="Rectangle 6"/>
          <p:cNvSpPr>
            <a:spLocks noGrp="1" noChangeArrowheads="1"/>
          </p:cNvSpPr>
          <p:nvPr>
            <p:ph type="ftr" sz="quarter" idx="11"/>
          </p:nvPr>
        </p:nvSpPr>
        <p:spPr>
          <a:xfrm>
            <a:off x="682625" y="6096000"/>
            <a:ext cx="3276600" cy="381000"/>
          </a:xfrm>
          <a:prstGeom prst="rect">
            <a:avLst/>
          </a:prstGeom>
          <a:ln/>
        </p:spPr>
        <p:txBody>
          <a:bodyPr/>
          <a:lstStyle>
            <a:lvl1pPr>
              <a:defRPr/>
            </a:lvl1pPr>
          </a:lstStyle>
          <a:p>
            <a:pPr fontAlgn="base">
              <a:spcBef>
                <a:spcPct val="0"/>
              </a:spcBef>
              <a:spcAft>
                <a:spcPct val="0"/>
              </a:spcAft>
              <a:buClrTx/>
              <a:buFontTx/>
              <a:buNone/>
              <a:defRPr/>
            </a:pPr>
            <a:endParaRPr lang="en-US" sz="1800" kern="1200">
              <a:solidFill>
                <a:prstClr val="white"/>
              </a:solidFill>
              <a:latin typeface="Arial" pitchFamily="34" charset="0"/>
              <a:ea typeface="ＭＳ Ｐゴシック" pitchFamily="34" charset="-128"/>
              <a:cs typeface="+mn-cs"/>
            </a:endParaRPr>
          </a:p>
        </p:txBody>
      </p:sp>
      <p:sp>
        <p:nvSpPr>
          <p:cNvPr id="6" name="Rectangle 7"/>
          <p:cNvSpPr>
            <a:spLocks noGrp="1" noChangeArrowheads="1"/>
          </p:cNvSpPr>
          <p:nvPr>
            <p:ph type="sldNum" sz="quarter" idx="12"/>
          </p:nvPr>
        </p:nvSpPr>
        <p:spPr>
          <a:xfrm>
            <a:off x="2878138" y="6477000"/>
            <a:ext cx="1905000" cy="228600"/>
          </a:xfrm>
          <a:prstGeom prst="rect">
            <a:avLst/>
          </a:prstGeom>
          <a:ln/>
        </p:spPr>
        <p:txBody>
          <a:bodyPr/>
          <a:lstStyle>
            <a:lvl1pPr>
              <a:defRPr/>
            </a:lvl1pPr>
          </a:lstStyle>
          <a:p>
            <a:pPr fontAlgn="base">
              <a:spcBef>
                <a:spcPct val="0"/>
              </a:spcBef>
              <a:spcAft>
                <a:spcPct val="0"/>
              </a:spcAft>
              <a:buClrTx/>
              <a:buFontTx/>
              <a:buNone/>
            </a:pPr>
            <a:fld id="{B11363F1-71F8-4C02-AA78-5931AC1DB1F3}" type="slidenum">
              <a:rPr lang="en-US" sz="1800" kern="1200">
                <a:solidFill>
                  <a:prstClr val="white"/>
                </a:solidFill>
                <a:latin typeface="Arial" pitchFamily="34" charset="0"/>
                <a:ea typeface="ＭＳ Ｐゴシック" pitchFamily="34" charset="-128"/>
                <a:cs typeface="+mn-cs"/>
              </a:rPr>
              <a:pPr fontAlgn="base">
                <a:spcBef>
                  <a:spcPct val="0"/>
                </a:spcBef>
                <a:spcAft>
                  <a:spcPct val="0"/>
                </a:spcAft>
                <a:buClrTx/>
                <a:buFontTx/>
                <a:buNone/>
              </a:pPr>
              <a:t>‹#›</a:t>
            </a:fld>
            <a:endParaRPr lang="en-US" sz="1800" kern="1200">
              <a:solidFill>
                <a:prstClr val="white"/>
              </a:solidFill>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5010511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5"/>
          <p:cNvSpPr>
            <a:spLocks noGrp="1" noChangeArrowheads="1"/>
          </p:cNvSpPr>
          <p:nvPr>
            <p:ph type="dt" sz="half" idx="10"/>
          </p:nvPr>
        </p:nvSpPr>
        <p:spPr>
          <a:xfrm>
            <a:off x="762000" y="6477000"/>
            <a:ext cx="1905000" cy="304800"/>
          </a:xfrm>
          <a:prstGeom prst="rect">
            <a:avLst/>
          </a:prstGeom>
          <a:ln/>
        </p:spPr>
        <p:txBody>
          <a:bodyPr/>
          <a:lstStyle>
            <a:lvl1pPr>
              <a:defRPr/>
            </a:lvl1pPr>
          </a:lstStyle>
          <a:p>
            <a:pPr fontAlgn="base">
              <a:spcBef>
                <a:spcPct val="0"/>
              </a:spcBef>
              <a:spcAft>
                <a:spcPct val="0"/>
              </a:spcAft>
              <a:buClrTx/>
              <a:buFontTx/>
              <a:buNone/>
              <a:defRPr/>
            </a:pPr>
            <a:endParaRPr lang="en-US" sz="1800" kern="1200">
              <a:solidFill>
                <a:prstClr val="white"/>
              </a:solidFill>
              <a:latin typeface="Arial" pitchFamily="34" charset="0"/>
              <a:ea typeface="ＭＳ Ｐゴシック" pitchFamily="34" charset="-128"/>
              <a:cs typeface="+mn-cs"/>
            </a:endParaRPr>
          </a:p>
        </p:txBody>
      </p:sp>
      <p:sp>
        <p:nvSpPr>
          <p:cNvPr id="5" name="Rectangle 6"/>
          <p:cNvSpPr>
            <a:spLocks noGrp="1" noChangeArrowheads="1"/>
          </p:cNvSpPr>
          <p:nvPr>
            <p:ph type="ftr" sz="quarter" idx="11"/>
          </p:nvPr>
        </p:nvSpPr>
        <p:spPr>
          <a:xfrm>
            <a:off x="682625" y="6096000"/>
            <a:ext cx="3276600" cy="381000"/>
          </a:xfrm>
          <a:prstGeom prst="rect">
            <a:avLst/>
          </a:prstGeom>
          <a:ln/>
        </p:spPr>
        <p:txBody>
          <a:bodyPr/>
          <a:lstStyle>
            <a:lvl1pPr>
              <a:defRPr/>
            </a:lvl1pPr>
          </a:lstStyle>
          <a:p>
            <a:pPr fontAlgn="base">
              <a:spcBef>
                <a:spcPct val="0"/>
              </a:spcBef>
              <a:spcAft>
                <a:spcPct val="0"/>
              </a:spcAft>
              <a:buClrTx/>
              <a:buFontTx/>
              <a:buNone/>
              <a:defRPr/>
            </a:pPr>
            <a:endParaRPr lang="en-US" sz="1800" kern="1200">
              <a:solidFill>
                <a:prstClr val="white"/>
              </a:solidFill>
              <a:latin typeface="Arial" pitchFamily="34" charset="0"/>
              <a:ea typeface="ＭＳ Ｐゴシック" pitchFamily="34" charset="-128"/>
              <a:cs typeface="+mn-cs"/>
            </a:endParaRPr>
          </a:p>
        </p:txBody>
      </p:sp>
      <p:sp>
        <p:nvSpPr>
          <p:cNvPr id="6" name="Rectangle 7"/>
          <p:cNvSpPr>
            <a:spLocks noGrp="1" noChangeArrowheads="1"/>
          </p:cNvSpPr>
          <p:nvPr>
            <p:ph type="sldNum" sz="quarter" idx="12"/>
          </p:nvPr>
        </p:nvSpPr>
        <p:spPr>
          <a:xfrm>
            <a:off x="2878138" y="6477000"/>
            <a:ext cx="1905000" cy="228600"/>
          </a:xfrm>
          <a:prstGeom prst="rect">
            <a:avLst/>
          </a:prstGeom>
          <a:ln/>
        </p:spPr>
        <p:txBody>
          <a:bodyPr/>
          <a:lstStyle>
            <a:lvl1pPr>
              <a:defRPr/>
            </a:lvl1pPr>
          </a:lstStyle>
          <a:p>
            <a:pPr fontAlgn="base">
              <a:spcBef>
                <a:spcPct val="0"/>
              </a:spcBef>
              <a:spcAft>
                <a:spcPct val="0"/>
              </a:spcAft>
              <a:buClrTx/>
              <a:buFontTx/>
              <a:buNone/>
            </a:pPr>
            <a:fld id="{26661D19-7ACD-4558-93E6-7082668DDCAF}" type="slidenum">
              <a:rPr lang="en-US" sz="1800" kern="1200">
                <a:solidFill>
                  <a:prstClr val="white"/>
                </a:solidFill>
                <a:latin typeface="Arial" pitchFamily="34" charset="0"/>
                <a:ea typeface="ＭＳ Ｐゴシック" pitchFamily="34" charset="-128"/>
                <a:cs typeface="+mn-cs"/>
              </a:rPr>
              <a:pPr fontAlgn="base">
                <a:spcBef>
                  <a:spcPct val="0"/>
                </a:spcBef>
                <a:spcAft>
                  <a:spcPct val="0"/>
                </a:spcAft>
                <a:buClrTx/>
                <a:buFontTx/>
                <a:buNone/>
              </a:pPr>
              <a:t>‹#›</a:t>
            </a:fld>
            <a:endParaRPr lang="en-US" sz="1800" kern="1200">
              <a:solidFill>
                <a:prstClr val="white"/>
              </a:solidFill>
              <a:latin typeface="Arial" pitchFamily="34" charset="0"/>
              <a:ea typeface="ＭＳ Ｐゴシック" pitchFamily="34" charset="-128"/>
              <a:cs typeface="+mn-cs"/>
            </a:endParaRPr>
          </a:p>
        </p:txBody>
      </p:sp>
    </p:spTree>
    <p:extLst>
      <p:ext uri="{BB962C8B-B14F-4D97-AF65-F5344CB8AC3E}">
        <p14:creationId xmlns:p14="http://schemas.microsoft.com/office/powerpoint/2010/main" val="9939068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8382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2057400"/>
            <a:ext cx="3810000" cy="3962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3962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xfrm>
            <a:off x="762000" y="6477000"/>
            <a:ext cx="1905000" cy="304800"/>
          </a:xfrm>
          <a:prstGeom prst="rect">
            <a:avLst/>
          </a:prstGeom>
          <a:ln/>
        </p:spPr>
        <p:txBody>
          <a:bodyPr/>
          <a:lstStyle>
            <a:lvl1pPr>
              <a:defRPr/>
            </a:lvl1pPr>
          </a:lstStyle>
          <a:p>
            <a:pPr fontAlgn="base">
              <a:spcBef>
                <a:spcPct val="0"/>
              </a:spcBef>
              <a:spcAft>
                <a:spcPct val="0"/>
              </a:spcAft>
              <a:buClrTx/>
              <a:buFontTx/>
              <a:buNone/>
              <a:defRPr/>
            </a:pPr>
            <a:endParaRPr lang="en-US" sz="1800" kern="1200">
              <a:solidFill>
                <a:prstClr val="white"/>
              </a:solidFill>
              <a:latin typeface="Arial" pitchFamily="34" charset="0"/>
              <a:ea typeface="ＭＳ Ｐゴシック" pitchFamily="34" charset="-128"/>
              <a:cs typeface="+mn-cs"/>
            </a:endParaRPr>
          </a:p>
        </p:txBody>
      </p:sp>
      <p:sp>
        <p:nvSpPr>
          <p:cNvPr id="6" name="Rectangle 6"/>
          <p:cNvSpPr>
            <a:spLocks noGrp="1" noChangeArrowheads="1"/>
          </p:cNvSpPr>
          <p:nvPr>
            <p:ph type="ftr" sz="quarter" idx="11"/>
          </p:nvPr>
        </p:nvSpPr>
        <p:spPr>
          <a:xfrm>
            <a:off x="682625" y="6096000"/>
            <a:ext cx="3276600" cy="381000"/>
          </a:xfrm>
          <a:prstGeom prst="rect">
            <a:avLst/>
          </a:prstGeom>
          <a:ln/>
        </p:spPr>
        <p:txBody>
          <a:bodyPr/>
          <a:lstStyle>
            <a:lvl1pPr>
              <a:defRPr/>
            </a:lvl1pPr>
          </a:lstStyle>
          <a:p>
            <a:pPr fontAlgn="base">
              <a:spcBef>
                <a:spcPct val="0"/>
              </a:spcBef>
              <a:spcAft>
                <a:spcPct val="0"/>
              </a:spcAft>
              <a:buClrTx/>
              <a:buFontTx/>
              <a:buNone/>
              <a:defRPr/>
            </a:pPr>
            <a:endParaRPr lang="en-US" sz="1800" kern="1200">
              <a:solidFill>
                <a:prstClr val="white"/>
              </a:solidFill>
              <a:latin typeface="Arial" pitchFamily="34" charset="0"/>
              <a:ea typeface="ＭＳ Ｐゴシック" pitchFamily="34" charset="-128"/>
              <a:cs typeface="+mn-cs"/>
            </a:endParaRPr>
          </a:p>
        </p:txBody>
      </p:sp>
      <p:sp>
        <p:nvSpPr>
          <p:cNvPr id="7" name="Rectangle 7"/>
          <p:cNvSpPr>
            <a:spLocks noGrp="1" noChangeArrowheads="1"/>
          </p:cNvSpPr>
          <p:nvPr>
            <p:ph type="sldNum" sz="quarter" idx="12"/>
          </p:nvPr>
        </p:nvSpPr>
        <p:spPr>
          <a:xfrm>
            <a:off x="2878138" y="6477000"/>
            <a:ext cx="1905000" cy="228600"/>
          </a:xfrm>
          <a:prstGeom prst="rect">
            <a:avLst/>
          </a:prstGeom>
          <a:ln/>
        </p:spPr>
        <p:txBody>
          <a:bodyPr/>
          <a:lstStyle>
            <a:lvl1pPr>
              <a:defRPr/>
            </a:lvl1pPr>
          </a:lstStyle>
          <a:p>
            <a:pPr fontAlgn="base">
              <a:spcBef>
                <a:spcPct val="0"/>
              </a:spcBef>
              <a:spcAft>
                <a:spcPct val="0"/>
              </a:spcAft>
              <a:buClrTx/>
              <a:buFontTx/>
              <a:buNone/>
            </a:pPr>
            <a:fld id="{EB66530A-E704-498A-AFC3-AB70F94C9A90}" type="slidenum">
              <a:rPr lang="en-US" sz="1800" kern="1200">
                <a:solidFill>
                  <a:prstClr val="white"/>
                </a:solidFill>
                <a:latin typeface="Arial" pitchFamily="34" charset="0"/>
                <a:ea typeface="ＭＳ Ｐゴシック" pitchFamily="34" charset="-128"/>
                <a:cs typeface="+mn-cs"/>
              </a:rPr>
              <a:pPr fontAlgn="base">
                <a:spcBef>
                  <a:spcPct val="0"/>
                </a:spcBef>
                <a:spcAft>
                  <a:spcPct val="0"/>
                </a:spcAft>
                <a:buClrTx/>
                <a:buFontTx/>
                <a:buNone/>
              </a:pPr>
              <a:t>‹#›</a:t>
            </a:fld>
            <a:endParaRPr lang="en-US" sz="1800" kern="1200">
              <a:solidFill>
                <a:prstClr val="white"/>
              </a:solidFill>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875545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gelijking" type="twoTxTwoObj">
  <p:cSld name="Vergelijking">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0" name="Google Shape;50;p8"/>
          <p:cNvSpPr txBox="1">
            <a:spLocks noGrp="1"/>
          </p:cNvSpPr>
          <p:nvPr>
            <p:ph type="body" idx="1"/>
          </p:nvPr>
        </p:nvSpPr>
        <p:spPr>
          <a:xfrm>
            <a:off x="457200" y="1535113"/>
            <a:ext cx="4040188" cy="639763"/>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Font typeface="Calibri"/>
              <a:buNone/>
              <a:defRPr sz="2400" b="1"/>
            </a:lvl1pPr>
            <a:lvl2pPr marL="914400" lvl="1" indent="-228600" algn="l">
              <a:spcBef>
                <a:spcPts val="400"/>
              </a:spcBef>
              <a:spcAft>
                <a:spcPts val="0"/>
              </a:spcAft>
              <a:buClr>
                <a:schemeClr val="dk1"/>
              </a:buClr>
              <a:buSzPts val="2000"/>
              <a:buFont typeface="Calibri"/>
              <a:buNone/>
              <a:defRPr sz="2000" b="1"/>
            </a:lvl2pPr>
            <a:lvl3pPr marL="1371600" lvl="2" indent="-228600" algn="l">
              <a:spcBef>
                <a:spcPts val="360"/>
              </a:spcBef>
              <a:spcAft>
                <a:spcPts val="0"/>
              </a:spcAft>
              <a:buClr>
                <a:schemeClr val="dk1"/>
              </a:buClr>
              <a:buSzPts val="1800"/>
              <a:buFont typeface="Calibri"/>
              <a:buNone/>
              <a:defRPr sz="1800" b="1"/>
            </a:lvl3pPr>
            <a:lvl4pPr marL="1828800" lvl="3" indent="-228600" algn="l">
              <a:spcBef>
                <a:spcPts val="320"/>
              </a:spcBef>
              <a:spcAft>
                <a:spcPts val="0"/>
              </a:spcAft>
              <a:buClr>
                <a:schemeClr val="dk1"/>
              </a:buClr>
              <a:buSzPts val="1600"/>
              <a:buFont typeface="Calibri"/>
              <a:buNone/>
              <a:defRPr sz="1600" b="1"/>
            </a:lvl4pPr>
            <a:lvl5pPr marL="2286000" lvl="4" indent="-228600" algn="l">
              <a:spcBef>
                <a:spcPts val="320"/>
              </a:spcBef>
              <a:spcAft>
                <a:spcPts val="0"/>
              </a:spcAft>
              <a:buClr>
                <a:schemeClr val="dk1"/>
              </a:buClr>
              <a:buSzPts val="1600"/>
              <a:buFont typeface="Calibri"/>
              <a:buNone/>
              <a:defRPr sz="1600" b="1"/>
            </a:lvl5pPr>
            <a:lvl6pPr marL="2743200" lvl="5" indent="-228600" algn="l">
              <a:spcBef>
                <a:spcPts val="320"/>
              </a:spcBef>
              <a:spcAft>
                <a:spcPts val="0"/>
              </a:spcAft>
              <a:buClr>
                <a:schemeClr val="dk1"/>
              </a:buClr>
              <a:buSzPts val="1600"/>
              <a:buFont typeface="Calibri"/>
              <a:buNone/>
              <a:defRPr sz="1600" b="1"/>
            </a:lvl6pPr>
            <a:lvl7pPr marL="3200400" lvl="6" indent="-228600" algn="l">
              <a:spcBef>
                <a:spcPts val="320"/>
              </a:spcBef>
              <a:spcAft>
                <a:spcPts val="0"/>
              </a:spcAft>
              <a:buClr>
                <a:schemeClr val="dk1"/>
              </a:buClr>
              <a:buSzPts val="1600"/>
              <a:buFont typeface="Calibri"/>
              <a:buNone/>
              <a:defRPr sz="1600" b="1"/>
            </a:lvl7pPr>
            <a:lvl8pPr marL="3657600" lvl="7" indent="-228600" algn="l">
              <a:spcBef>
                <a:spcPts val="320"/>
              </a:spcBef>
              <a:spcAft>
                <a:spcPts val="0"/>
              </a:spcAft>
              <a:buClr>
                <a:schemeClr val="dk1"/>
              </a:buClr>
              <a:buSzPts val="1600"/>
              <a:buFont typeface="Calibri"/>
              <a:buNone/>
              <a:defRPr sz="1600" b="1"/>
            </a:lvl8pPr>
            <a:lvl9pPr marL="4114800" lvl="8" indent="-228600" algn="l">
              <a:spcBef>
                <a:spcPts val="320"/>
              </a:spcBef>
              <a:spcAft>
                <a:spcPts val="0"/>
              </a:spcAft>
              <a:buClr>
                <a:schemeClr val="dk1"/>
              </a:buClr>
              <a:buSzPts val="1600"/>
              <a:buFont typeface="Calibri"/>
              <a:buNone/>
              <a:defRPr sz="1600" b="1"/>
            </a:lvl9pPr>
          </a:lstStyle>
          <a:p>
            <a:endParaRPr/>
          </a:p>
        </p:txBody>
      </p:sp>
      <p:sp>
        <p:nvSpPr>
          <p:cNvPr id="51" name="Google Shape;51;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Font typeface="Calibri"/>
              <a:buChar char="•"/>
              <a:defRPr sz="2400"/>
            </a:lvl1pPr>
            <a:lvl2pPr marL="914400" lvl="1" indent="-355600" algn="l">
              <a:spcBef>
                <a:spcPts val="400"/>
              </a:spcBef>
              <a:spcAft>
                <a:spcPts val="0"/>
              </a:spcAft>
              <a:buClr>
                <a:schemeClr val="dk1"/>
              </a:buClr>
              <a:buSzPts val="2000"/>
              <a:buFont typeface="Calibri"/>
              <a:buChar char="–"/>
              <a:defRPr sz="2000"/>
            </a:lvl2pPr>
            <a:lvl3pPr marL="1371600" lvl="2" indent="-342900" algn="l">
              <a:spcBef>
                <a:spcPts val="360"/>
              </a:spcBef>
              <a:spcAft>
                <a:spcPts val="0"/>
              </a:spcAft>
              <a:buClr>
                <a:schemeClr val="dk1"/>
              </a:buClr>
              <a:buSzPts val="1800"/>
              <a:buFont typeface="Calibri"/>
              <a:buChar char="•"/>
              <a:defRPr sz="1800"/>
            </a:lvl3pPr>
            <a:lvl4pPr marL="1828800" lvl="3" indent="-330200" algn="l">
              <a:spcBef>
                <a:spcPts val="320"/>
              </a:spcBef>
              <a:spcAft>
                <a:spcPts val="0"/>
              </a:spcAft>
              <a:buClr>
                <a:schemeClr val="dk1"/>
              </a:buClr>
              <a:buSzPts val="1600"/>
              <a:buFont typeface="Calibri"/>
              <a:buChar char="–"/>
              <a:defRPr sz="1600"/>
            </a:lvl4pPr>
            <a:lvl5pPr marL="2286000" lvl="4" indent="-330200" algn="l">
              <a:spcBef>
                <a:spcPts val="320"/>
              </a:spcBef>
              <a:spcAft>
                <a:spcPts val="0"/>
              </a:spcAft>
              <a:buClr>
                <a:schemeClr val="dk1"/>
              </a:buClr>
              <a:buSzPts val="1600"/>
              <a:buFont typeface="Calibri"/>
              <a:buChar char="»"/>
              <a:defRPr sz="1600"/>
            </a:lvl5pPr>
            <a:lvl6pPr marL="2743200" lvl="5" indent="-330200" algn="l">
              <a:spcBef>
                <a:spcPts val="320"/>
              </a:spcBef>
              <a:spcAft>
                <a:spcPts val="0"/>
              </a:spcAft>
              <a:buClr>
                <a:schemeClr val="dk1"/>
              </a:buClr>
              <a:buSzPts val="1600"/>
              <a:buFont typeface="Calibri"/>
              <a:buChar char="»"/>
              <a:defRPr sz="1600"/>
            </a:lvl6pPr>
            <a:lvl7pPr marL="3200400" lvl="6" indent="-330200" algn="l">
              <a:spcBef>
                <a:spcPts val="320"/>
              </a:spcBef>
              <a:spcAft>
                <a:spcPts val="0"/>
              </a:spcAft>
              <a:buClr>
                <a:schemeClr val="dk1"/>
              </a:buClr>
              <a:buSzPts val="1600"/>
              <a:buFont typeface="Calibri"/>
              <a:buChar char="»"/>
              <a:defRPr sz="1600"/>
            </a:lvl7pPr>
            <a:lvl8pPr marL="3657600" lvl="7" indent="-330200" algn="l">
              <a:spcBef>
                <a:spcPts val="320"/>
              </a:spcBef>
              <a:spcAft>
                <a:spcPts val="0"/>
              </a:spcAft>
              <a:buClr>
                <a:schemeClr val="dk1"/>
              </a:buClr>
              <a:buSzPts val="1600"/>
              <a:buFont typeface="Calibri"/>
              <a:buChar char="»"/>
              <a:defRPr sz="1600"/>
            </a:lvl8pPr>
            <a:lvl9pPr marL="4114800" lvl="8" indent="-330200" algn="l">
              <a:spcBef>
                <a:spcPts val="320"/>
              </a:spcBef>
              <a:spcAft>
                <a:spcPts val="0"/>
              </a:spcAft>
              <a:buClr>
                <a:schemeClr val="dk1"/>
              </a:buClr>
              <a:buSzPts val="1600"/>
              <a:buFont typeface="Calibri"/>
              <a:buChar char="»"/>
              <a:defRPr sz="1600"/>
            </a:lvl9pPr>
          </a:lstStyle>
          <a:p>
            <a:endParaRPr/>
          </a:p>
        </p:txBody>
      </p:sp>
      <p:sp>
        <p:nvSpPr>
          <p:cNvPr id="52" name="Google Shape;52;p8"/>
          <p:cNvSpPr txBox="1">
            <a:spLocks noGrp="1"/>
          </p:cNvSpPr>
          <p:nvPr>
            <p:ph type="body" idx="3"/>
          </p:nvPr>
        </p:nvSpPr>
        <p:spPr>
          <a:xfrm>
            <a:off x="4645030" y="1535113"/>
            <a:ext cx="4041775" cy="639763"/>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Font typeface="Calibri"/>
              <a:buNone/>
              <a:defRPr sz="2400" b="1"/>
            </a:lvl1pPr>
            <a:lvl2pPr marL="914400" lvl="1" indent="-228600" algn="l">
              <a:spcBef>
                <a:spcPts val="400"/>
              </a:spcBef>
              <a:spcAft>
                <a:spcPts val="0"/>
              </a:spcAft>
              <a:buClr>
                <a:schemeClr val="dk1"/>
              </a:buClr>
              <a:buSzPts val="2000"/>
              <a:buFont typeface="Calibri"/>
              <a:buNone/>
              <a:defRPr sz="2000" b="1"/>
            </a:lvl2pPr>
            <a:lvl3pPr marL="1371600" lvl="2" indent="-228600" algn="l">
              <a:spcBef>
                <a:spcPts val="360"/>
              </a:spcBef>
              <a:spcAft>
                <a:spcPts val="0"/>
              </a:spcAft>
              <a:buClr>
                <a:schemeClr val="dk1"/>
              </a:buClr>
              <a:buSzPts val="1800"/>
              <a:buFont typeface="Calibri"/>
              <a:buNone/>
              <a:defRPr sz="1800" b="1"/>
            </a:lvl3pPr>
            <a:lvl4pPr marL="1828800" lvl="3" indent="-228600" algn="l">
              <a:spcBef>
                <a:spcPts val="320"/>
              </a:spcBef>
              <a:spcAft>
                <a:spcPts val="0"/>
              </a:spcAft>
              <a:buClr>
                <a:schemeClr val="dk1"/>
              </a:buClr>
              <a:buSzPts val="1600"/>
              <a:buFont typeface="Calibri"/>
              <a:buNone/>
              <a:defRPr sz="1600" b="1"/>
            </a:lvl4pPr>
            <a:lvl5pPr marL="2286000" lvl="4" indent="-228600" algn="l">
              <a:spcBef>
                <a:spcPts val="320"/>
              </a:spcBef>
              <a:spcAft>
                <a:spcPts val="0"/>
              </a:spcAft>
              <a:buClr>
                <a:schemeClr val="dk1"/>
              </a:buClr>
              <a:buSzPts val="1600"/>
              <a:buFont typeface="Calibri"/>
              <a:buNone/>
              <a:defRPr sz="1600" b="1"/>
            </a:lvl5pPr>
            <a:lvl6pPr marL="2743200" lvl="5" indent="-228600" algn="l">
              <a:spcBef>
                <a:spcPts val="320"/>
              </a:spcBef>
              <a:spcAft>
                <a:spcPts val="0"/>
              </a:spcAft>
              <a:buClr>
                <a:schemeClr val="dk1"/>
              </a:buClr>
              <a:buSzPts val="1600"/>
              <a:buFont typeface="Calibri"/>
              <a:buNone/>
              <a:defRPr sz="1600" b="1"/>
            </a:lvl6pPr>
            <a:lvl7pPr marL="3200400" lvl="6" indent="-228600" algn="l">
              <a:spcBef>
                <a:spcPts val="320"/>
              </a:spcBef>
              <a:spcAft>
                <a:spcPts val="0"/>
              </a:spcAft>
              <a:buClr>
                <a:schemeClr val="dk1"/>
              </a:buClr>
              <a:buSzPts val="1600"/>
              <a:buFont typeface="Calibri"/>
              <a:buNone/>
              <a:defRPr sz="1600" b="1"/>
            </a:lvl7pPr>
            <a:lvl8pPr marL="3657600" lvl="7" indent="-228600" algn="l">
              <a:spcBef>
                <a:spcPts val="320"/>
              </a:spcBef>
              <a:spcAft>
                <a:spcPts val="0"/>
              </a:spcAft>
              <a:buClr>
                <a:schemeClr val="dk1"/>
              </a:buClr>
              <a:buSzPts val="1600"/>
              <a:buFont typeface="Calibri"/>
              <a:buNone/>
              <a:defRPr sz="1600" b="1"/>
            </a:lvl8pPr>
            <a:lvl9pPr marL="4114800" lvl="8" indent="-228600" algn="l">
              <a:spcBef>
                <a:spcPts val="320"/>
              </a:spcBef>
              <a:spcAft>
                <a:spcPts val="0"/>
              </a:spcAft>
              <a:buClr>
                <a:schemeClr val="dk1"/>
              </a:buClr>
              <a:buSzPts val="1600"/>
              <a:buFont typeface="Calibri"/>
              <a:buNone/>
              <a:defRPr sz="1600" b="1"/>
            </a:lvl9pPr>
          </a:lstStyle>
          <a:p>
            <a:endParaRPr/>
          </a:p>
        </p:txBody>
      </p:sp>
      <p:sp>
        <p:nvSpPr>
          <p:cNvPr id="53" name="Google Shape;53;p8"/>
          <p:cNvSpPr txBox="1">
            <a:spLocks noGrp="1"/>
          </p:cNvSpPr>
          <p:nvPr>
            <p:ph type="body" idx="4"/>
          </p:nvPr>
        </p:nvSpPr>
        <p:spPr>
          <a:xfrm>
            <a:off x="4645030" y="2174875"/>
            <a:ext cx="4041775"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Font typeface="Calibri"/>
              <a:buChar char="•"/>
              <a:defRPr sz="2400"/>
            </a:lvl1pPr>
            <a:lvl2pPr marL="914400" lvl="1" indent="-355600" algn="l">
              <a:spcBef>
                <a:spcPts val="400"/>
              </a:spcBef>
              <a:spcAft>
                <a:spcPts val="0"/>
              </a:spcAft>
              <a:buClr>
                <a:schemeClr val="dk1"/>
              </a:buClr>
              <a:buSzPts val="2000"/>
              <a:buFont typeface="Calibri"/>
              <a:buChar char="–"/>
              <a:defRPr sz="2000"/>
            </a:lvl2pPr>
            <a:lvl3pPr marL="1371600" lvl="2" indent="-342900" algn="l">
              <a:spcBef>
                <a:spcPts val="360"/>
              </a:spcBef>
              <a:spcAft>
                <a:spcPts val="0"/>
              </a:spcAft>
              <a:buClr>
                <a:schemeClr val="dk1"/>
              </a:buClr>
              <a:buSzPts val="1800"/>
              <a:buFont typeface="Calibri"/>
              <a:buChar char="•"/>
              <a:defRPr sz="1800"/>
            </a:lvl3pPr>
            <a:lvl4pPr marL="1828800" lvl="3" indent="-330200" algn="l">
              <a:spcBef>
                <a:spcPts val="320"/>
              </a:spcBef>
              <a:spcAft>
                <a:spcPts val="0"/>
              </a:spcAft>
              <a:buClr>
                <a:schemeClr val="dk1"/>
              </a:buClr>
              <a:buSzPts val="1600"/>
              <a:buFont typeface="Calibri"/>
              <a:buChar char="–"/>
              <a:defRPr sz="1600"/>
            </a:lvl4pPr>
            <a:lvl5pPr marL="2286000" lvl="4" indent="-330200" algn="l">
              <a:spcBef>
                <a:spcPts val="320"/>
              </a:spcBef>
              <a:spcAft>
                <a:spcPts val="0"/>
              </a:spcAft>
              <a:buClr>
                <a:schemeClr val="dk1"/>
              </a:buClr>
              <a:buSzPts val="1600"/>
              <a:buFont typeface="Calibri"/>
              <a:buChar char="»"/>
              <a:defRPr sz="1600"/>
            </a:lvl5pPr>
            <a:lvl6pPr marL="2743200" lvl="5" indent="-330200" algn="l">
              <a:spcBef>
                <a:spcPts val="320"/>
              </a:spcBef>
              <a:spcAft>
                <a:spcPts val="0"/>
              </a:spcAft>
              <a:buClr>
                <a:schemeClr val="dk1"/>
              </a:buClr>
              <a:buSzPts val="1600"/>
              <a:buFont typeface="Calibri"/>
              <a:buChar char="»"/>
              <a:defRPr sz="1600"/>
            </a:lvl6pPr>
            <a:lvl7pPr marL="3200400" lvl="6" indent="-330200" algn="l">
              <a:spcBef>
                <a:spcPts val="320"/>
              </a:spcBef>
              <a:spcAft>
                <a:spcPts val="0"/>
              </a:spcAft>
              <a:buClr>
                <a:schemeClr val="dk1"/>
              </a:buClr>
              <a:buSzPts val="1600"/>
              <a:buFont typeface="Calibri"/>
              <a:buChar char="»"/>
              <a:defRPr sz="1600"/>
            </a:lvl7pPr>
            <a:lvl8pPr marL="3657600" lvl="7" indent="-330200" algn="l">
              <a:spcBef>
                <a:spcPts val="320"/>
              </a:spcBef>
              <a:spcAft>
                <a:spcPts val="0"/>
              </a:spcAft>
              <a:buClr>
                <a:schemeClr val="dk1"/>
              </a:buClr>
              <a:buSzPts val="1600"/>
              <a:buFont typeface="Calibri"/>
              <a:buChar char="»"/>
              <a:defRPr sz="1600"/>
            </a:lvl8pPr>
            <a:lvl9pPr marL="4114800" lvl="8" indent="-330200" algn="l">
              <a:spcBef>
                <a:spcPts val="320"/>
              </a:spcBef>
              <a:spcAft>
                <a:spcPts val="0"/>
              </a:spcAft>
              <a:buClr>
                <a:schemeClr val="dk1"/>
              </a:buClr>
              <a:buSzPts val="1600"/>
              <a:buFont typeface="Calibri"/>
              <a:buChar char="»"/>
              <a:defRPr sz="1600"/>
            </a:lvl9pPr>
          </a:lstStyle>
          <a:p>
            <a:endParaRPr/>
          </a:p>
        </p:txBody>
      </p:sp>
      <p:sp>
        <p:nvSpPr>
          <p:cNvPr id="54" name="Google Shape;54;p8"/>
          <p:cNvSpPr txBox="1">
            <a:spLocks noGrp="1"/>
          </p:cNvSpPr>
          <p:nvPr>
            <p:ph type="dt" idx="10"/>
          </p:nvPr>
        </p:nvSpPr>
        <p:spPr>
          <a:xfrm>
            <a:off x="762000" y="6477000"/>
            <a:ext cx="1905000" cy="304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a:solidFill>
                <a:srgbClr val="FFFFFF"/>
              </a:solidFill>
            </a:endParaRPr>
          </a:p>
        </p:txBody>
      </p:sp>
      <p:sp>
        <p:nvSpPr>
          <p:cNvPr id="55" name="Google Shape;55;p8"/>
          <p:cNvSpPr txBox="1">
            <a:spLocks noGrp="1"/>
          </p:cNvSpPr>
          <p:nvPr>
            <p:ph type="ftr" idx="11"/>
          </p:nvPr>
        </p:nvSpPr>
        <p:spPr>
          <a:xfrm>
            <a:off x="682625" y="6096000"/>
            <a:ext cx="3276600" cy="381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a:solidFill>
                <a:srgbClr val="FFFFFF"/>
              </a:solidFill>
            </a:endParaRPr>
          </a:p>
        </p:txBody>
      </p:sp>
      <p:sp>
        <p:nvSpPr>
          <p:cNvPr id="56" name="Google Shape;56;p8"/>
          <p:cNvSpPr txBox="1">
            <a:spLocks noGrp="1"/>
          </p:cNvSpPr>
          <p:nvPr>
            <p:ph type="sldNum" idx="12"/>
          </p:nvPr>
        </p:nvSpPr>
        <p:spPr>
          <a:xfrm>
            <a:off x="2878138" y="6477000"/>
            <a:ext cx="1905000" cy="2286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lt1"/>
                </a:solidFill>
                <a:latin typeface="Arial"/>
                <a:ea typeface="Arial"/>
                <a:cs typeface="Arial"/>
                <a:sym typeface="Arial"/>
              </a:defRPr>
            </a:lvl1pPr>
            <a:lvl2pPr marL="0" marR="0" lvl="1" indent="0" algn="l" rtl="0">
              <a:spcBef>
                <a:spcPts val="0"/>
              </a:spcBef>
              <a:spcAft>
                <a:spcPts val="0"/>
              </a:spcAft>
              <a:buNone/>
              <a:defRPr sz="1800">
                <a:solidFill>
                  <a:schemeClr val="lt1"/>
                </a:solidFill>
                <a:latin typeface="Arial"/>
                <a:ea typeface="Arial"/>
                <a:cs typeface="Arial"/>
                <a:sym typeface="Arial"/>
              </a:defRPr>
            </a:lvl2pPr>
            <a:lvl3pPr marL="0" marR="0" lvl="2" indent="0" algn="l" rtl="0">
              <a:spcBef>
                <a:spcPts val="0"/>
              </a:spcBef>
              <a:spcAft>
                <a:spcPts val="0"/>
              </a:spcAft>
              <a:buNone/>
              <a:defRPr sz="1800">
                <a:solidFill>
                  <a:schemeClr val="lt1"/>
                </a:solidFill>
                <a:latin typeface="Arial"/>
                <a:ea typeface="Arial"/>
                <a:cs typeface="Arial"/>
                <a:sym typeface="Arial"/>
              </a:defRPr>
            </a:lvl3pPr>
            <a:lvl4pPr marL="0" marR="0" lvl="3" indent="0" algn="l" rtl="0">
              <a:spcBef>
                <a:spcPts val="0"/>
              </a:spcBef>
              <a:spcAft>
                <a:spcPts val="0"/>
              </a:spcAft>
              <a:buNone/>
              <a:defRPr sz="1800">
                <a:solidFill>
                  <a:schemeClr val="lt1"/>
                </a:solidFill>
                <a:latin typeface="Arial"/>
                <a:ea typeface="Arial"/>
                <a:cs typeface="Arial"/>
                <a:sym typeface="Arial"/>
              </a:defRPr>
            </a:lvl4pPr>
            <a:lvl5pPr marL="0" marR="0" lvl="4" indent="0" algn="l" rtl="0">
              <a:spcBef>
                <a:spcPts val="0"/>
              </a:spcBef>
              <a:spcAft>
                <a:spcPts val="0"/>
              </a:spcAft>
              <a:buNone/>
              <a:defRPr sz="1800">
                <a:solidFill>
                  <a:schemeClr val="lt1"/>
                </a:solidFill>
                <a:latin typeface="Arial"/>
                <a:ea typeface="Arial"/>
                <a:cs typeface="Arial"/>
                <a:sym typeface="Arial"/>
              </a:defRPr>
            </a:lvl5pPr>
            <a:lvl6pPr marL="0" marR="0" lvl="5" indent="0" algn="l" rtl="0">
              <a:spcBef>
                <a:spcPts val="0"/>
              </a:spcBef>
              <a:spcAft>
                <a:spcPts val="0"/>
              </a:spcAft>
              <a:buNone/>
              <a:defRPr sz="1800">
                <a:solidFill>
                  <a:schemeClr val="lt1"/>
                </a:solidFill>
                <a:latin typeface="Arial"/>
                <a:ea typeface="Arial"/>
                <a:cs typeface="Arial"/>
                <a:sym typeface="Arial"/>
              </a:defRPr>
            </a:lvl6pPr>
            <a:lvl7pPr marL="0" marR="0" lvl="6" indent="0" algn="l" rtl="0">
              <a:spcBef>
                <a:spcPts val="0"/>
              </a:spcBef>
              <a:spcAft>
                <a:spcPts val="0"/>
              </a:spcAft>
              <a:buNone/>
              <a:defRPr sz="1800">
                <a:solidFill>
                  <a:schemeClr val="lt1"/>
                </a:solidFill>
                <a:latin typeface="Arial"/>
                <a:ea typeface="Arial"/>
                <a:cs typeface="Arial"/>
                <a:sym typeface="Arial"/>
              </a:defRPr>
            </a:lvl7pPr>
            <a:lvl8pPr marL="0" marR="0" lvl="7" indent="0" algn="l" rtl="0">
              <a:spcBef>
                <a:spcPts val="0"/>
              </a:spcBef>
              <a:spcAft>
                <a:spcPts val="0"/>
              </a:spcAft>
              <a:buNone/>
              <a:defRPr sz="1800">
                <a:solidFill>
                  <a:schemeClr val="lt1"/>
                </a:solidFill>
                <a:latin typeface="Arial"/>
                <a:ea typeface="Arial"/>
                <a:cs typeface="Arial"/>
                <a:sym typeface="Arial"/>
              </a:defRPr>
            </a:lvl8pPr>
            <a:lvl9pPr marL="0" marR="0" lvl="8" indent="0" algn="l" rtl="0">
              <a:spcBef>
                <a:spcPts val="0"/>
              </a:spcBef>
              <a:spcAft>
                <a:spcPts val="0"/>
              </a:spcAft>
              <a:buNone/>
              <a:defRPr sz="1800">
                <a:solidFill>
                  <a:schemeClr val="lt1"/>
                </a:solidFill>
                <a:latin typeface="Arial"/>
                <a:ea typeface="Arial"/>
                <a:cs typeface="Arial"/>
                <a:sym typeface="Arial"/>
              </a:defRPr>
            </a:lvl9pPr>
          </a:lstStyle>
          <a:p>
            <a:pPr defTabSz="914400">
              <a:buClr>
                <a:srgbClr val="000000"/>
              </a:buClr>
              <a:buFont typeface="Arial"/>
              <a:buNone/>
            </a:pPr>
            <a:fld id="{00000000-1234-1234-1234-123412341234}" type="slidenum">
              <a:rPr lang="en-US" kern="0">
                <a:solidFill>
                  <a:srgbClr val="FFFFFF"/>
                </a:solidFill>
              </a:rPr>
              <a:pPr defTabSz="914400">
                <a:buClr>
                  <a:srgbClr val="000000"/>
                </a:buClr>
                <a:buFont typeface="Arial"/>
                <a:buNone/>
              </a:pPr>
              <a:t>‹#›</a:t>
            </a:fld>
            <a:endParaRPr kern="0">
              <a:solidFill>
                <a:srgbClr val="FFFFFF"/>
              </a:solidFill>
            </a:endParaRPr>
          </a:p>
        </p:txBody>
      </p:sp>
    </p:spTree>
    <p:extLst>
      <p:ext uri="{BB962C8B-B14F-4D97-AF65-F5344CB8AC3E}">
        <p14:creationId xmlns:p14="http://schemas.microsoft.com/office/powerpoint/2010/main" val="16779138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xfrm>
            <a:off x="762000" y="6477000"/>
            <a:ext cx="1905000" cy="304800"/>
          </a:xfrm>
          <a:prstGeom prst="rect">
            <a:avLst/>
          </a:prstGeom>
          <a:ln/>
        </p:spPr>
        <p:txBody>
          <a:bodyPr/>
          <a:lstStyle>
            <a:lvl1pPr>
              <a:defRPr/>
            </a:lvl1pPr>
          </a:lstStyle>
          <a:p>
            <a:pPr fontAlgn="base">
              <a:spcBef>
                <a:spcPct val="0"/>
              </a:spcBef>
              <a:spcAft>
                <a:spcPct val="0"/>
              </a:spcAft>
              <a:buClrTx/>
              <a:buFontTx/>
              <a:buNone/>
              <a:defRPr/>
            </a:pPr>
            <a:endParaRPr lang="en-US" sz="1800" kern="1200">
              <a:solidFill>
                <a:prstClr val="white"/>
              </a:solidFill>
              <a:latin typeface="Arial" pitchFamily="34" charset="0"/>
              <a:ea typeface="ＭＳ Ｐゴシック" pitchFamily="34" charset="-128"/>
              <a:cs typeface="+mn-cs"/>
            </a:endParaRPr>
          </a:p>
        </p:txBody>
      </p:sp>
      <p:sp>
        <p:nvSpPr>
          <p:cNvPr id="8" name="Rectangle 6"/>
          <p:cNvSpPr>
            <a:spLocks noGrp="1" noChangeArrowheads="1"/>
          </p:cNvSpPr>
          <p:nvPr>
            <p:ph type="ftr" sz="quarter" idx="11"/>
          </p:nvPr>
        </p:nvSpPr>
        <p:spPr>
          <a:xfrm>
            <a:off x="682625" y="6096000"/>
            <a:ext cx="3276600" cy="381000"/>
          </a:xfrm>
          <a:prstGeom prst="rect">
            <a:avLst/>
          </a:prstGeom>
          <a:ln/>
        </p:spPr>
        <p:txBody>
          <a:bodyPr/>
          <a:lstStyle>
            <a:lvl1pPr>
              <a:defRPr/>
            </a:lvl1pPr>
          </a:lstStyle>
          <a:p>
            <a:pPr fontAlgn="base">
              <a:spcBef>
                <a:spcPct val="0"/>
              </a:spcBef>
              <a:spcAft>
                <a:spcPct val="0"/>
              </a:spcAft>
              <a:buClrTx/>
              <a:buFontTx/>
              <a:buNone/>
              <a:defRPr/>
            </a:pPr>
            <a:endParaRPr lang="en-US" sz="1800" kern="1200">
              <a:solidFill>
                <a:prstClr val="white"/>
              </a:solidFill>
              <a:latin typeface="Arial" pitchFamily="34" charset="0"/>
              <a:ea typeface="ＭＳ Ｐゴシック" pitchFamily="34" charset="-128"/>
              <a:cs typeface="+mn-cs"/>
            </a:endParaRPr>
          </a:p>
        </p:txBody>
      </p:sp>
      <p:sp>
        <p:nvSpPr>
          <p:cNvPr id="9" name="Rectangle 7"/>
          <p:cNvSpPr>
            <a:spLocks noGrp="1" noChangeArrowheads="1"/>
          </p:cNvSpPr>
          <p:nvPr>
            <p:ph type="sldNum" sz="quarter" idx="12"/>
          </p:nvPr>
        </p:nvSpPr>
        <p:spPr>
          <a:xfrm>
            <a:off x="2878138" y="6477000"/>
            <a:ext cx="1905000" cy="228600"/>
          </a:xfrm>
          <a:prstGeom prst="rect">
            <a:avLst/>
          </a:prstGeom>
          <a:ln/>
        </p:spPr>
        <p:txBody>
          <a:bodyPr/>
          <a:lstStyle>
            <a:lvl1pPr>
              <a:defRPr/>
            </a:lvl1pPr>
          </a:lstStyle>
          <a:p>
            <a:pPr fontAlgn="base">
              <a:spcBef>
                <a:spcPct val="0"/>
              </a:spcBef>
              <a:spcAft>
                <a:spcPct val="0"/>
              </a:spcAft>
              <a:buClrTx/>
              <a:buFontTx/>
              <a:buNone/>
            </a:pPr>
            <a:fld id="{2D7998D7-7FFB-42AC-ADB2-7AFCCB37F80B}" type="slidenum">
              <a:rPr lang="en-US" sz="1800" kern="1200">
                <a:solidFill>
                  <a:prstClr val="white"/>
                </a:solidFill>
                <a:latin typeface="Arial" pitchFamily="34" charset="0"/>
                <a:ea typeface="ＭＳ Ｐゴシック" pitchFamily="34" charset="-128"/>
                <a:cs typeface="+mn-cs"/>
              </a:rPr>
              <a:pPr fontAlgn="base">
                <a:spcBef>
                  <a:spcPct val="0"/>
                </a:spcBef>
                <a:spcAft>
                  <a:spcPct val="0"/>
                </a:spcAft>
                <a:buClrTx/>
                <a:buFontTx/>
                <a:buNone/>
              </a:pPr>
              <a:t>‹#›</a:t>
            </a:fld>
            <a:endParaRPr lang="en-US" sz="1800" kern="1200">
              <a:solidFill>
                <a:prstClr val="white"/>
              </a:solidFill>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9745824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838200"/>
          </a:xfrm>
          <a:prstGeom prst="rect">
            <a:avLst/>
          </a:prstGeom>
        </p:spPr>
        <p:txBody>
          <a:bodyPr/>
          <a:lstStyle/>
          <a:p>
            <a:r>
              <a:rPr lang="en-US"/>
              <a:t>Click to edit Master title style</a:t>
            </a:r>
          </a:p>
        </p:txBody>
      </p:sp>
      <p:sp>
        <p:nvSpPr>
          <p:cNvPr id="3" name="Rectangle 5"/>
          <p:cNvSpPr>
            <a:spLocks noGrp="1" noChangeArrowheads="1"/>
          </p:cNvSpPr>
          <p:nvPr>
            <p:ph type="dt" sz="half" idx="10"/>
          </p:nvPr>
        </p:nvSpPr>
        <p:spPr>
          <a:xfrm>
            <a:off x="762000" y="6477000"/>
            <a:ext cx="1905000" cy="304800"/>
          </a:xfrm>
          <a:prstGeom prst="rect">
            <a:avLst/>
          </a:prstGeom>
          <a:ln/>
        </p:spPr>
        <p:txBody>
          <a:bodyPr/>
          <a:lstStyle>
            <a:lvl1pPr>
              <a:defRPr/>
            </a:lvl1pPr>
          </a:lstStyle>
          <a:p>
            <a:pPr fontAlgn="base">
              <a:spcBef>
                <a:spcPct val="0"/>
              </a:spcBef>
              <a:spcAft>
                <a:spcPct val="0"/>
              </a:spcAft>
              <a:buClrTx/>
              <a:buFontTx/>
              <a:buNone/>
              <a:defRPr/>
            </a:pPr>
            <a:endParaRPr lang="en-US" sz="1800" kern="1200">
              <a:solidFill>
                <a:prstClr val="white"/>
              </a:solidFill>
              <a:latin typeface="Arial" pitchFamily="34" charset="0"/>
              <a:ea typeface="ＭＳ Ｐゴシック" pitchFamily="34" charset="-128"/>
              <a:cs typeface="+mn-cs"/>
            </a:endParaRPr>
          </a:p>
        </p:txBody>
      </p:sp>
      <p:sp>
        <p:nvSpPr>
          <p:cNvPr id="4" name="Rectangle 6"/>
          <p:cNvSpPr>
            <a:spLocks noGrp="1" noChangeArrowheads="1"/>
          </p:cNvSpPr>
          <p:nvPr>
            <p:ph type="ftr" sz="quarter" idx="11"/>
          </p:nvPr>
        </p:nvSpPr>
        <p:spPr>
          <a:xfrm>
            <a:off x="682625" y="6096000"/>
            <a:ext cx="3276600" cy="381000"/>
          </a:xfrm>
          <a:prstGeom prst="rect">
            <a:avLst/>
          </a:prstGeom>
          <a:ln/>
        </p:spPr>
        <p:txBody>
          <a:bodyPr/>
          <a:lstStyle>
            <a:lvl1pPr>
              <a:defRPr/>
            </a:lvl1pPr>
          </a:lstStyle>
          <a:p>
            <a:pPr fontAlgn="base">
              <a:spcBef>
                <a:spcPct val="0"/>
              </a:spcBef>
              <a:spcAft>
                <a:spcPct val="0"/>
              </a:spcAft>
              <a:buClrTx/>
              <a:buFontTx/>
              <a:buNone/>
              <a:defRPr/>
            </a:pPr>
            <a:endParaRPr lang="en-US" sz="1800" kern="1200">
              <a:solidFill>
                <a:prstClr val="white"/>
              </a:solidFill>
              <a:latin typeface="Arial" pitchFamily="34" charset="0"/>
              <a:ea typeface="ＭＳ Ｐゴシック" pitchFamily="34" charset="-128"/>
              <a:cs typeface="+mn-cs"/>
            </a:endParaRPr>
          </a:p>
        </p:txBody>
      </p:sp>
      <p:sp>
        <p:nvSpPr>
          <p:cNvPr id="5" name="Rectangle 7"/>
          <p:cNvSpPr>
            <a:spLocks noGrp="1" noChangeArrowheads="1"/>
          </p:cNvSpPr>
          <p:nvPr>
            <p:ph type="sldNum" sz="quarter" idx="12"/>
          </p:nvPr>
        </p:nvSpPr>
        <p:spPr>
          <a:xfrm>
            <a:off x="2878138" y="6477000"/>
            <a:ext cx="1905000" cy="228600"/>
          </a:xfrm>
          <a:prstGeom prst="rect">
            <a:avLst/>
          </a:prstGeom>
          <a:ln/>
        </p:spPr>
        <p:txBody>
          <a:bodyPr/>
          <a:lstStyle>
            <a:lvl1pPr>
              <a:defRPr/>
            </a:lvl1pPr>
          </a:lstStyle>
          <a:p>
            <a:pPr fontAlgn="base">
              <a:spcBef>
                <a:spcPct val="0"/>
              </a:spcBef>
              <a:spcAft>
                <a:spcPct val="0"/>
              </a:spcAft>
              <a:buClrTx/>
              <a:buFontTx/>
              <a:buNone/>
            </a:pPr>
            <a:fld id="{43A84F64-456B-4681-B692-F180E1551961}" type="slidenum">
              <a:rPr lang="en-US" sz="1800" kern="1200">
                <a:solidFill>
                  <a:prstClr val="white"/>
                </a:solidFill>
                <a:latin typeface="Arial" pitchFamily="34" charset="0"/>
                <a:ea typeface="ＭＳ Ｐゴシック" pitchFamily="34" charset="-128"/>
                <a:cs typeface="+mn-cs"/>
              </a:rPr>
              <a:pPr fontAlgn="base">
                <a:spcBef>
                  <a:spcPct val="0"/>
                </a:spcBef>
                <a:spcAft>
                  <a:spcPct val="0"/>
                </a:spcAft>
                <a:buClrTx/>
                <a:buFontTx/>
                <a:buNone/>
              </a:pPr>
              <a:t>‹#›</a:t>
            </a:fld>
            <a:endParaRPr lang="en-US" sz="1800" kern="1200">
              <a:solidFill>
                <a:prstClr val="white"/>
              </a:solidFill>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742346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76A47-822F-5F46-A3A3-86C7D0172E0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BAF669-5CDC-8E46-B678-F39CD6513E2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C76D5E-7E56-6443-AD26-D47FA5A2EB03}"/>
              </a:ext>
            </a:extLst>
          </p:cNvPr>
          <p:cNvSpPr>
            <a:spLocks noGrp="1"/>
          </p:cNvSpPr>
          <p:nvPr>
            <p:ph type="dt" sz="half" idx="10"/>
          </p:nvPr>
        </p:nvSpPr>
        <p:spPr/>
        <p:txBody>
          <a:bodyPr/>
          <a:lstStyle/>
          <a:p>
            <a:fld id="{F7636A86-3CCB-9C48-BB19-32381E4D836A}" type="datetimeFigureOut">
              <a:rPr lang="en-US" smtClean="0"/>
              <a:t>6/5/20</a:t>
            </a:fld>
            <a:endParaRPr lang="en-US"/>
          </a:p>
        </p:txBody>
      </p:sp>
      <p:sp>
        <p:nvSpPr>
          <p:cNvPr id="5" name="Footer Placeholder 4">
            <a:extLst>
              <a:ext uri="{FF2B5EF4-FFF2-40B4-BE49-F238E27FC236}">
                <a16:creationId xmlns:a16="http://schemas.microsoft.com/office/drawing/2014/main" id="{04806B04-93E1-2F4B-BC64-8719E0A4F6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D0F95F-2072-D34A-8D4F-9B14A98C7999}"/>
              </a:ext>
            </a:extLst>
          </p:cNvPr>
          <p:cNvSpPr>
            <a:spLocks noGrp="1"/>
          </p:cNvSpPr>
          <p:nvPr>
            <p:ph type="sldNum" sz="quarter" idx="12"/>
          </p:nvPr>
        </p:nvSpPr>
        <p:spPr/>
        <p:txBody>
          <a:bodyPr/>
          <a:lstStyle/>
          <a:p>
            <a:fld id="{57C32E50-B283-864F-8036-4F4B24AB00A4}" type="slidenum">
              <a:rPr lang="en-US" smtClean="0"/>
              <a:t>‹#›</a:t>
            </a:fld>
            <a:endParaRPr lang="en-US"/>
          </a:p>
        </p:txBody>
      </p:sp>
    </p:spTree>
    <p:extLst>
      <p:ext uri="{BB962C8B-B14F-4D97-AF65-F5344CB8AC3E}">
        <p14:creationId xmlns:p14="http://schemas.microsoft.com/office/powerpoint/2010/main" val="2787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2A812-2DB6-0B4C-8D09-FB262E83B4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B850BA-D675-2141-82B7-5931D8B6981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2FE366-39E9-6648-ACAD-AAC923C11B29}"/>
              </a:ext>
            </a:extLst>
          </p:cNvPr>
          <p:cNvSpPr>
            <a:spLocks noGrp="1"/>
          </p:cNvSpPr>
          <p:nvPr>
            <p:ph type="dt" sz="half" idx="10"/>
          </p:nvPr>
        </p:nvSpPr>
        <p:spPr/>
        <p:txBody>
          <a:bodyPr/>
          <a:lstStyle/>
          <a:p>
            <a:fld id="{F7636A86-3CCB-9C48-BB19-32381E4D836A}" type="datetimeFigureOut">
              <a:rPr lang="en-US" smtClean="0"/>
              <a:t>6/5/20</a:t>
            </a:fld>
            <a:endParaRPr lang="en-US"/>
          </a:p>
        </p:txBody>
      </p:sp>
      <p:sp>
        <p:nvSpPr>
          <p:cNvPr id="5" name="Footer Placeholder 4">
            <a:extLst>
              <a:ext uri="{FF2B5EF4-FFF2-40B4-BE49-F238E27FC236}">
                <a16:creationId xmlns:a16="http://schemas.microsoft.com/office/drawing/2014/main" id="{8EB1A667-C594-3947-BCD2-6EE58E3424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365BDC-DB9F-7F40-853F-26A57B107D42}"/>
              </a:ext>
            </a:extLst>
          </p:cNvPr>
          <p:cNvSpPr>
            <a:spLocks noGrp="1"/>
          </p:cNvSpPr>
          <p:nvPr>
            <p:ph type="sldNum" sz="quarter" idx="12"/>
          </p:nvPr>
        </p:nvSpPr>
        <p:spPr/>
        <p:txBody>
          <a:bodyPr/>
          <a:lstStyle/>
          <a:p>
            <a:fld id="{57C32E50-B283-864F-8036-4F4B24AB00A4}" type="slidenum">
              <a:rPr lang="en-US" smtClean="0"/>
              <a:t>‹#›</a:t>
            </a:fld>
            <a:endParaRPr lang="en-US"/>
          </a:p>
        </p:txBody>
      </p:sp>
    </p:spTree>
    <p:extLst>
      <p:ext uri="{BB962C8B-B14F-4D97-AF65-F5344CB8AC3E}">
        <p14:creationId xmlns:p14="http://schemas.microsoft.com/office/powerpoint/2010/main" val="12721560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AA007-88CF-A547-9A68-0F5BBD32DA6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7C8318-717F-C243-BCFE-B61269BADA2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C916076-446B-C244-A7DC-16FF45FC3083}"/>
              </a:ext>
            </a:extLst>
          </p:cNvPr>
          <p:cNvSpPr>
            <a:spLocks noGrp="1"/>
          </p:cNvSpPr>
          <p:nvPr>
            <p:ph type="dt" sz="half" idx="10"/>
          </p:nvPr>
        </p:nvSpPr>
        <p:spPr/>
        <p:txBody>
          <a:bodyPr/>
          <a:lstStyle/>
          <a:p>
            <a:fld id="{F7636A86-3CCB-9C48-BB19-32381E4D836A}" type="datetimeFigureOut">
              <a:rPr lang="en-US" smtClean="0"/>
              <a:t>6/5/20</a:t>
            </a:fld>
            <a:endParaRPr lang="en-US"/>
          </a:p>
        </p:txBody>
      </p:sp>
      <p:sp>
        <p:nvSpPr>
          <p:cNvPr id="5" name="Footer Placeholder 4">
            <a:extLst>
              <a:ext uri="{FF2B5EF4-FFF2-40B4-BE49-F238E27FC236}">
                <a16:creationId xmlns:a16="http://schemas.microsoft.com/office/drawing/2014/main" id="{9AE828F7-C53C-984C-AB2E-BABFFBA0AA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B6C25B-E616-EB43-A273-FA727968AB52}"/>
              </a:ext>
            </a:extLst>
          </p:cNvPr>
          <p:cNvSpPr>
            <a:spLocks noGrp="1"/>
          </p:cNvSpPr>
          <p:nvPr>
            <p:ph type="sldNum" sz="quarter" idx="12"/>
          </p:nvPr>
        </p:nvSpPr>
        <p:spPr/>
        <p:txBody>
          <a:bodyPr/>
          <a:lstStyle/>
          <a:p>
            <a:fld id="{57C32E50-B283-864F-8036-4F4B24AB00A4}" type="slidenum">
              <a:rPr lang="en-US" smtClean="0"/>
              <a:t>‹#›</a:t>
            </a:fld>
            <a:endParaRPr lang="en-US"/>
          </a:p>
        </p:txBody>
      </p:sp>
    </p:spTree>
    <p:extLst>
      <p:ext uri="{BB962C8B-B14F-4D97-AF65-F5344CB8AC3E}">
        <p14:creationId xmlns:p14="http://schemas.microsoft.com/office/powerpoint/2010/main" val="42753913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C0960-2F20-4641-989A-090660A47B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749532-35AB-3E4A-89A4-DE8A0B1AC9E6}"/>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D5C4C5-6548-5C4D-B3C7-120EEA5B4DC3}"/>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B08DE4-6EC3-4040-8370-03E75CFC04F1}"/>
              </a:ext>
            </a:extLst>
          </p:cNvPr>
          <p:cNvSpPr>
            <a:spLocks noGrp="1"/>
          </p:cNvSpPr>
          <p:nvPr>
            <p:ph type="dt" sz="half" idx="10"/>
          </p:nvPr>
        </p:nvSpPr>
        <p:spPr/>
        <p:txBody>
          <a:bodyPr/>
          <a:lstStyle/>
          <a:p>
            <a:fld id="{F7636A86-3CCB-9C48-BB19-32381E4D836A}" type="datetimeFigureOut">
              <a:rPr lang="en-US" smtClean="0"/>
              <a:t>6/5/20</a:t>
            </a:fld>
            <a:endParaRPr lang="en-US"/>
          </a:p>
        </p:txBody>
      </p:sp>
      <p:sp>
        <p:nvSpPr>
          <p:cNvPr id="6" name="Footer Placeholder 5">
            <a:extLst>
              <a:ext uri="{FF2B5EF4-FFF2-40B4-BE49-F238E27FC236}">
                <a16:creationId xmlns:a16="http://schemas.microsoft.com/office/drawing/2014/main" id="{FCD061D7-7D92-2B45-A4DB-741D67555B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109BA3-36EA-8148-A62B-FB015EF1295E}"/>
              </a:ext>
            </a:extLst>
          </p:cNvPr>
          <p:cNvSpPr>
            <a:spLocks noGrp="1"/>
          </p:cNvSpPr>
          <p:nvPr>
            <p:ph type="sldNum" sz="quarter" idx="12"/>
          </p:nvPr>
        </p:nvSpPr>
        <p:spPr/>
        <p:txBody>
          <a:bodyPr/>
          <a:lstStyle/>
          <a:p>
            <a:fld id="{57C32E50-B283-864F-8036-4F4B24AB00A4}" type="slidenum">
              <a:rPr lang="en-US" smtClean="0"/>
              <a:t>‹#›</a:t>
            </a:fld>
            <a:endParaRPr lang="en-US"/>
          </a:p>
        </p:txBody>
      </p:sp>
    </p:spTree>
    <p:extLst>
      <p:ext uri="{BB962C8B-B14F-4D97-AF65-F5344CB8AC3E}">
        <p14:creationId xmlns:p14="http://schemas.microsoft.com/office/powerpoint/2010/main" val="37057200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BA33F-5563-4749-B1AD-7C44D6A3A508}"/>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DB48DA-CE39-624D-A153-4328B91B14E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D4F1EBF-9DF4-2F4D-B0E3-47BBB9AA556D}"/>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97F0D4-DB31-2842-8BAB-C137D13F413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A088A65-4038-264A-A070-BAD8C5496071}"/>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ACBD4B-FB71-1744-927F-687E098B02D5}"/>
              </a:ext>
            </a:extLst>
          </p:cNvPr>
          <p:cNvSpPr>
            <a:spLocks noGrp="1"/>
          </p:cNvSpPr>
          <p:nvPr>
            <p:ph type="dt" sz="half" idx="10"/>
          </p:nvPr>
        </p:nvSpPr>
        <p:spPr/>
        <p:txBody>
          <a:bodyPr/>
          <a:lstStyle/>
          <a:p>
            <a:fld id="{F7636A86-3CCB-9C48-BB19-32381E4D836A}" type="datetimeFigureOut">
              <a:rPr lang="en-US" smtClean="0"/>
              <a:t>6/5/20</a:t>
            </a:fld>
            <a:endParaRPr lang="en-US"/>
          </a:p>
        </p:txBody>
      </p:sp>
      <p:sp>
        <p:nvSpPr>
          <p:cNvPr id="8" name="Footer Placeholder 7">
            <a:extLst>
              <a:ext uri="{FF2B5EF4-FFF2-40B4-BE49-F238E27FC236}">
                <a16:creationId xmlns:a16="http://schemas.microsoft.com/office/drawing/2014/main" id="{C712BB53-5725-5142-BC30-39A213D8E0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E9E755-30C0-9841-B487-B2E6070383CA}"/>
              </a:ext>
            </a:extLst>
          </p:cNvPr>
          <p:cNvSpPr>
            <a:spLocks noGrp="1"/>
          </p:cNvSpPr>
          <p:nvPr>
            <p:ph type="sldNum" sz="quarter" idx="12"/>
          </p:nvPr>
        </p:nvSpPr>
        <p:spPr/>
        <p:txBody>
          <a:bodyPr/>
          <a:lstStyle/>
          <a:p>
            <a:fld id="{57C32E50-B283-864F-8036-4F4B24AB00A4}" type="slidenum">
              <a:rPr lang="en-US" smtClean="0"/>
              <a:t>‹#›</a:t>
            </a:fld>
            <a:endParaRPr lang="en-US"/>
          </a:p>
        </p:txBody>
      </p:sp>
    </p:spTree>
    <p:extLst>
      <p:ext uri="{BB962C8B-B14F-4D97-AF65-F5344CB8AC3E}">
        <p14:creationId xmlns:p14="http://schemas.microsoft.com/office/powerpoint/2010/main" val="5621238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5ED7-B681-5748-88BB-B0829722A3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872611-4717-754B-B17C-5C153DE37467}"/>
              </a:ext>
            </a:extLst>
          </p:cNvPr>
          <p:cNvSpPr>
            <a:spLocks noGrp="1"/>
          </p:cNvSpPr>
          <p:nvPr>
            <p:ph type="dt" sz="half" idx="10"/>
          </p:nvPr>
        </p:nvSpPr>
        <p:spPr/>
        <p:txBody>
          <a:bodyPr/>
          <a:lstStyle/>
          <a:p>
            <a:fld id="{F7636A86-3CCB-9C48-BB19-32381E4D836A}" type="datetimeFigureOut">
              <a:rPr lang="en-US" smtClean="0"/>
              <a:t>6/5/20</a:t>
            </a:fld>
            <a:endParaRPr lang="en-US"/>
          </a:p>
        </p:txBody>
      </p:sp>
      <p:sp>
        <p:nvSpPr>
          <p:cNvPr id="4" name="Footer Placeholder 3">
            <a:extLst>
              <a:ext uri="{FF2B5EF4-FFF2-40B4-BE49-F238E27FC236}">
                <a16:creationId xmlns:a16="http://schemas.microsoft.com/office/drawing/2014/main" id="{53FB7E9B-C3E9-704A-8B36-53CADFD441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D5F29A-FD3D-B848-95A1-ACB3F48735A0}"/>
              </a:ext>
            </a:extLst>
          </p:cNvPr>
          <p:cNvSpPr>
            <a:spLocks noGrp="1"/>
          </p:cNvSpPr>
          <p:nvPr>
            <p:ph type="sldNum" sz="quarter" idx="12"/>
          </p:nvPr>
        </p:nvSpPr>
        <p:spPr/>
        <p:txBody>
          <a:bodyPr/>
          <a:lstStyle/>
          <a:p>
            <a:fld id="{57C32E50-B283-864F-8036-4F4B24AB00A4}" type="slidenum">
              <a:rPr lang="en-US" smtClean="0"/>
              <a:t>‹#›</a:t>
            </a:fld>
            <a:endParaRPr lang="en-US"/>
          </a:p>
        </p:txBody>
      </p:sp>
    </p:spTree>
    <p:extLst>
      <p:ext uri="{BB962C8B-B14F-4D97-AF65-F5344CB8AC3E}">
        <p14:creationId xmlns:p14="http://schemas.microsoft.com/office/powerpoint/2010/main" val="34088426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0A6A25-01E4-6F4F-9634-1DF8A4F615D6}"/>
              </a:ext>
            </a:extLst>
          </p:cNvPr>
          <p:cNvSpPr>
            <a:spLocks noGrp="1"/>
          </p:cNvSpPr>
          <p:nvPr>
            <p:ph type="dt" sz="half" idx="10"/>
          </p:nvPr>
        </p:nvSpPr>
        <p:spPr/>
        <p:txBody>
          <a:bodyPr/>
          <a:lstStyle/>
          <a:p>
            <a:fld id="{F7636A86-3CCB-9C48-BB19-32381E4D836A}" type="datetimeFigureOut">
              <a:rPr lang="en-US" smtClean="0"/>
              <a:t>6/5/20</a:t>
            </a:fld>
            <a:endParaRPr lang="en-US"/>
          </a:p>
        </p:txBody>
      </p:sp>
      <p:sp>
        <p:nvSpPr>
          <p:cNvPr id="3" name="Footer Placeholder 2">
            <a:extLst>
              <a:ext uri="{FF2B5EF4-FFF2-40B4-BE49-F238E27FC236}">
                <a16:creationId xmlns:a16="http://schemas.microsoft.com/office/drawing/2014/main" id="{7D9C2E01-6C8E-7548-8003-4757AA647C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477B39-AD78-654A-9605-29F91C639BA3}"/>
              </a:ext>
            </a:extLst>
          </p:cNvPr>
          <p:cNvSpPr>
            <a:spLocks noGrp="1"/>
          </p:cNvSpPr>
          <p:nvPr>
            <p:ph type="sldNum" sz="quarter" idx="12"/>
          </p:nvPr>
        </p:nvSpPr>
        <p:spPr/>
        <p:txBody>
          <a:bodyPr/>
          <a:lstStyle/>
          <a:p>
            <a:fld id="{57C32E50-B283-864F-8036-4F4B24AB00A4}" type="slidenum">
              <a:rPr lang="en-US" smtClean="0"/>
              <a:t>‹#›</a:t>
            </a:fld>
            <a:endParaRPr lang="en-US"/>
          </a:p>
        </p:txBody>
      </p:sp>
    </p:spTree>
    <p:extLst>
      <p:ext uri="{BB962C8B-B14F-4D97-AF65-F5344CB8AC3E}">
        <p14:creationId xmlns:p14="http://schemas.microsoft.com/office/powerpoint/2010/main" val="17208830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D19B4-C8D8-E84D-8CE6-A9392AEDA16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87E602-7C09-144A-AC09-F34AD24660E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292E3C-23A4-234C-BA1B-DA5CCAE0E93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372FB2-7833-3A49-AFCF-3B33D5D7CE97}"/>
              </a:ext>
            </a:extLst>
          </p:cNvPr>
          <p:cNvSpPr>
            <a:spLocks noGrp="1"/>
          </p:cNvSpPr>
          <p:nvPr>
            <p:ph type="dt" sz="half" idx="10"/>
          </p:nvPr>
        </p:nvSpPr>
        <p:spPr/>
        <p:txBody>
          <a:bodyPr/>
          <a:lstStyle/>
          <a:p>
            <a:fld id="{F7636A86-3CCB-9C48-BB19-32381E4D836A}" type="datetimeFigureOut">
              <a:rPr lang="en-US" smtClean="0"/>
              <a:t>6/5/20</a:t>
            </a:fld>
            <a:endParaRPr lang="en-US"/>
          </a:p>
        </p:txBody>
      </p:sp>
      <p:sp>
        <p:nvSpPr>
          <p:cNvPr id="6" name="Footer Placeholder 5">
            <a:extLst>
              <a:ext uri="{FF2B5EF4-FFF2-40B4-BE49-F238E27FC236}">
                <a16:creationId xmlns:a16="http://schemas.microsoft.com/office/drawing/2014/main" id="{00142E49-FD66-8043-A06D-261AAF04EE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ED428D-2367-764A-94ED-4C85F5E2AADC}"/>
              </a:ext>
            </a:extLst>
          </p:cNvPr>
          <p:cNvSpPr>
            <a:spLocks noGrp="1"/>
          </p:cNvSpPr>
          <p:nvPr>
            <p:ph type="sldNum" sz="quarter" idx="12"/>
          </p:nvPr>
        </p:nvSpPr>
        <p:spPr/>
        <p:txBody>
          <a:bodyPr/>
          <a:lstStyle/>
          <a:p>
            <a:fld id="{57C32E50-B283-864F-8036-4F4B24AB00A4}" type="slidenum">
              <a:rPr lang="en-US" smtClean="0"/>
              <a:t>‹#›</a:t>
            </a:fld>
            <a:endParaRPr lang="en-US"/>
          </a:p>
        </p:txBody>
      </p:sp>
    </p:spTree>
    <p:extLst>
      <p:ext uri="{BB962C8B-B14F-4D97-AF65-F5344CB8AC3E}">
        <p14:creationId xmlns:p14="http://schemas.microsoft.com/office/powerpoint/2010/main" val="1107633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houd met bijschrift" type="objTx">
  <p:cSld name="Inhoud met bijschrift">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457204" y="273049"/>
            <a:ext cx="3008313" cy="116205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4" name="Google Shape;64;p10"/>
          <p:cNvSpPr txBox="1">
            <a:spLocks noGrp="1"/>
          </p:cNvSpPr>
          <p:nvPr>
            <p:ph type="body" idx="1"/>
          </p:nvPr>
        </p:nvSpPr>
        <p:spPr>
          <a:xfrm>
            <a:off x="3575051" y="273053"/>
            <a:ext cx="5111750"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Font typeface="Calibri"/>
              <a:buChar char="•"/>
              <a:defRPr sz="3200"/>
            </a:lvl1pPr>
            <a:lvl2pPr marL="914400" lvl="1" indent="-406400" algn="l">
              <a:spcBef>
                <a:spcPts val="560"/>
              </a:spcBef>
              <a:spcAft>
                <a:spcPts val="0"/>
              </a:spcAft>
              <a:buClr>
                <a:schemeClr val="dk1"/>
              </a:buClr>
              <a:buSzPts val="2800"/>
              <a:buFont typeface="Calibri"/>
              <a:buChar char="–"/>
              <a:defRPr sz="2800"/>
            </a:lvl2pPr>
            <a:lvl3pPr marL="1371600" lvl="2" indent="-381000" algn="l">
              <a:spcBef>
                <a:spcPts val="480"/>
              </a:spcBef>
              <a:spcAft>
                <a:spcPts val="0"/>
              </a:spcAft>
              <a:buClr>
                <a:schemeClr val="dk1"/>
              </a:buClr>
              <a:buSzPts val="2400"/>
              <a:buFont typeface="Calibri"/>
              <a:buChar char="•"/>
              <a:defRPr sz="2400"/>
            </a:lvl3pPr>
            <a:lvl4pPr marL="1828800" lvl="3" indent="-355600" algn="l">
              <a:spcBef>
                <a:spcPts val="400"/>
              </a:spcBef>
              <a:spcAft>
                <a:spcPts val="0"/>
              </a:spcAft>
              <a:buClr>
                <a:schemeClr val="dk1"/>
              </a:buClr>
              <a:buSzPts val="2000"/>
              <a:buFont typeface="Calibri"/>
              <a:buChar char="–"/>
              <a:defRPr sz="2000"/>
            </a:lvl4pPr>
            <a:lvl5pPr marL="2286000" lvl="4" indent="-355600" algn="l">
              <a:spcBef>
                <a:spcPts val="400"/>
              </a:spcBef>
              <a:spcAft>
                <a:spcPts val="0"/>
              </a:spcAft>
              <a:buClr>
                <a:schemeClr val="dk1"/>
              </a:buClr>
              <a:buSzPts val="2000"/>
              <a:buFont typeface="Calibri"/>
              <a:buChar char="»"/>
              <a:defRPr sz="2000"/>
            </a:lvl5pPr>
            <a:lvl6pPr marL="2743200" lvl="5" indent="-355600" algn="l">
              <a:spcBef>
                <a:spcPts val="400"/>
              </a:spcBef>
              <a:spcAft>
                <a:spcPts val="0"/>
              </a:spcAft>
              <a:buClr>
                <a:schemeClr val="dk1"/>
              </a:buClr>
              <a:buSzPts val="2000"/>
              <a:buFont typeface="Calibri"/>
              <a:buChar char="»"/>
              <a:defRPr sz="2000"/>
            </a:lvl6pPr>
            <a:lvl7pPr marL="3200400" lvl="6" indent="-355600" algn="l">
              <a:spcBef>
                <a:spcPts val="400"/>
              </a:spcBef>
              <a:spcAft>
                <a:spcPts val="0"/>
              </a:spcAft>
              <a:buClr>
                <a:schemeClr val="dk1"/>
              </a:buClr>
              <a:buSzPts val="2000"/>
              <a:buFont typeface="Calibri"/>
              <a:buChar char="»"/>
              <a:defRPr sz="2000"/>
            </a:lvl7pPr>
            <a:lvl8pPr marL="3657600" lvl="7" indent="-355600" algn="l">
              <a:spcBef>
                <a:spcPts val="400"/>
              </a:spcBef>
              <a:spcAft>
                <a:spcPts val="0"/>
              </a:spcAft>
              <a:buClr>
                <a:schemeClr val="dk1"/>
              </a:buClr>
              <a:buSzPts val="2000"/>
              <a:buFont typeface="Calibri"/>
              <a:buChar char="»"/>
              <a:defRPr sz="2000"/>
            </a:lvl8pPr>
            <a:lvl9pPr marL="4114800" lvl="8" indent="-355600" algn="l">
              <a:spcBef>
                <a:spcPts val="400"/>
              </a:spcBef>
              <a:spcAft>
                <a:spcPts val="0"/>
              </a:spcAft>
              <a:buClr>
                <a:schemeClr val="dk1"/>
              </a:buClr>
              <a:buSzPts val="2000"/>
              <a:buFont typeface="Calibri"/>
              <a:buChar char="»"/>
              <a:defRPr sz="2000"/>
            </a:lvl9pPr>
          </a:lstStyle>
          <a:p>
            <a:endParaRPr/>
          </a:p>
        </p:txBody>
      </p:sp>
      <p:sp>
        <p:nvSpPr>
          <p:cNvPr id="65" name="Google Shape;65;p10"/>
          <p:cNvSpPr txBox="1">
            <a:spLocks noGrp="1"/>
          </p:cNvSpPr>
          <p:nvPr>
            <p:ph type="body" idx="2"/>
          </p:nvPr>
        </p:nvSpPr>
        <p:spPr>
          <a:xfrm>
            <a:off x="457204" y="1435104"/>
            <a:ext cx="3008313"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Font typeface="Calibri"/>
              <a:buNone/>
              <a:defRPr sz="1400"/>
            </a:lvl1pPr>
            <a:lvl2pPr marL="914400" lvl="1" indent="-228600" algn="l">
              <a:spcBef>
                <a:spcPts val="240"/>
              </a:spcBef>
              <a:spcAft>
                <a:spcPts val="0"/>
              </a:spcAft>
              <a:buClr>
                <a:schemeClr val="dk1"/>
              </a:buClr>
              <a:buSzPts val="1200"/>
              <a:buFont typeface="Calibri"/>
              <a:buNone/>
              <a:defRPr sz="1200"/>
            </a:lvl2pPr>
            <a:lvl3pPr marL="1371600" lvl="2" indent="-228600" algn="l">
              <a:spcBef>
                <a:spcPts val="200"/>
              </a:spcBef>
              <a:spcAft>
                <a:spcPts val="0"/>
              </a:spcAft>
              <a:buClr>
                <a:schemeClr val="dk1"/>
              </a:buClr>
              <a:buSzPts val="1000"/>
              <a:buFont typeface="Calibri"/>
              <a:buNone/>
              <a:defRPr sz="1000"/>
            </a:lvl3pPr>
            <a:lvl4pPr marL="1828800" lvl="3" indent="-228600" algn="l">
              <a:spcBef>
                <a:spcPts val="180"/>
              </a:spcBef>
              <a:spcAft>
                <a:spcPts val="0"/>
              </a:spcAft>
              <a:buClr>
                <a:schemeClr val="dk1"/>
              </a:buClr>
              <a:buSzPts val="900"/>
              <a:buFont typeface="Calibri"/>
              <a:buNone/>
              <a:defRPr sz="900"/>
            </a:lvl4pPr>
            <a:lvl5pPr marL="2286000" lvl="4" indent="-228600" algn="l">
              <a:spcBef>
                <a:spcPts val="180"/>
              </a:spcBef>
              <a:spcAft>
                <a:spcPts val="0"/>
              </a:spcAft>
              <a:buClr>
                <a:schemeClr val="dk1"/>
              </a:buClr>
              <a:buSzPts val="900"/>
              <a:buFont typeface="Calibri"/>
              <a:buNone/>
              <a:defRPr sz="900"/>
            </a:lvl5pPr>
            <a:lvl6pPr marL="2743200" lvl="5" indent="-228600" algn="l">
              <a:spcBef>
                <a:spcPts val="180"/>
              </a:spcBef>
              <a:spcAft>
                <a:spcPts val="0"/>
              </a:spcAft>
              <a:buClr>
                <a:schemeClr val="dk1"/>
              </a:buClr>
              <a:buSzPts val="900"/>
              <a:buFont typeface="Calibri"/>
              <a:buNone/>
              <a:defRPr sz="900"/>
            </a:lvl6pPr>
            <a:lvl7pPr marL="3200400" lvl="6" indent="-228600" algn="l">
              <a:spcBef>
                <a:spcPts val="180"/>
              </a:spcBef>
              <a:spcAft>
                <a:spcPts val="0"/>
              </a:spcAft>
              <a:buClr>
                <a:schemeClr val="dk1"/>
              </a:buClr>
              <a:buSzPts val="900"/>
              <a:buFont typeface="Calibri"/>
              <a:buNone/>
              <a:defRPr sz="900"/>
            </a:lvl7pPr>
            <a:lvl8pPr marL="3657600" lvl="7" indent="-228600" algn="l">
              <a:spcBef>
                <a:spcPts val="180"/>
              </a:spcBef>
              <a:spcAft>
                <a:spcPts val="0"/>
              </a:spcAft>
              <a:buClr>
                <a:schemeClr val="dk1"/>
              </a:buClr>
              <a:buSzPts val="900"/>
              <a:buFont typeface="Calibri"/>
              <a:buNone/>
              <a:defRPr sz="900"/>
            </a:lvl8pPr>
            <a:lvl9pPr marL="4114800" lvl="8" indent="-228600" algn="l">
              <a:spcBef>
                <a:spcPts val="180"/>
              </a:spcBef>
              <a:spcAft>
                <a:spcPts val="0"/>
              </a:spcAft>
              <a:buClr>
                <a:schemeClr val="dk1"/>
              </a:buClr>
              <a:buSzPts val="900"/>
              <a:buFont typeface="Calibri"/>
              <a:buNone/>
              <a:defRPr sz="900"/>
            </a:lvl9pPr>
          </a:lstStyle>
          <a:p>
            <a:endParaRPr/>
          </a:p>
        </p:txBody>
      </p:sp>
      <p:sp>
        <p:nvSpPr>
          <p:cNvPr id="66" name="Google Shape;66;p10"/>
          <p:cNvSpPr txBox="1">
            <a:spLocks noGrp="1"/>
          </p:cNvSpPr>
          <p:nvPr>
            <p:ph type="dt" idx="10"/>
          </p:nvPr>
        </p:nvSpPr>
        <p:spPr>
          <a:xfrm>
            <a:off x="762000" y="6477000"/>
            <a:ext cx="1905000" cy="304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a:solidFill>
                <a:srgbClr val="FFFFFF"/>
              </a:solidFill>
            </a:endParaRPr>
          </a:p>
        </p:txBody>
      </p:sp>
      <p:sp>
        <p:nvSpPr>
          <p:cNvPr id="67" name="Google Shape;67;p10"/>
          <p:cNvSpPr txBox="1">
            <a:spLocks noGrp="1"/>
          </p:cNvSpPr>
          <p:nvPr>
            <p:ph type="ftr" idx="11"/>
          </p:nvPr>
        </p:nvSpPr>
        <p:spPr>
          <a:xfrm>
            <a:off x="682625" y="6096000"/>
            <a:ext cx="3276600" cy="381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a:solidFill>
                <a:srgbClr val="FFFFFF"/>
              </a:solidFill>
            </a:endParaRPr>
          </a:p>
        </p:txBody>
      </p:sp>
      <p:sp>
        <p:nvSpPr>
          <p:cNvPr id="68" name="Google Shape;68;p10"/>
          <p:cNvSpPr txBox="1">
            <a:spLocks noGrp="1"/>
          </p:cNvSpPr>
          <p:nvPr>
            <p:ph type="sldNum" idx="12"/>
          </p:nvPr>
        </p:nvSpPr>
        <p:spPr>
          <a:xfrm>
            <a:off x="2878138" y="6477000"/>
            <a:ext cx="1905000" cy="2286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lt1"/>
                </a:solidFill>
                <a:latin typeface="Arial"/>
                <a:ea typeface="Arial"/>
                <a:cs typeface="Arial"/>
                <a:sym typeface="Arial"/>
              </a:defRPr>
            </a:lvl1pPr>
            <a:lvl2pPr marL="0" marR="0" lvl="1" indent="0" algn="l" rtl="0">
              <a:spcBef>
                <a:spcPts val="0"/>
              </a:spcBef>
              <a:spcAft>
                <a:spcPts val="0"/>
              </a:spcAft>
              <a:buNone/>
              <a:defRPr sz="1800">
                <a:solidFill>
                  <a:schemeClr val="lt1"/>
                </a:solidFill>
                <a:latin typeface="Arial"/>
                <a:ea typeface="Arial"/>
                <a:cs typeface="Arial"/>
                <a:sym typeface="Arial"/>
              </a:defRPr>
            </a:lvl2pPr>
            <a:lvl3pPr marL="0" marR="0" lvl="2" indent="0" algn="l" rtl="0">
              <a:spcBef>
                <a:spcPts val="0"/>
              </a:spcBef>
              <a:spcAft>
                <a:spcPts val="0"/>
              </a:spcAft>
              <a:buNone/>
              <a:defRPr sz="1800">
                <a:solidFill>
                  <a:schemeClr val="lt1"/>
                </a:solidFill>
                <a:latin typeface="Arial"/>
                <a:ea typeface="Arial"/>
                <a:cs typeface="Arial"/>
                <a:sym typeface="Arial"/>
              </a:defRPr>
            </a:lvl3pPr>
            <a:lvl4pPr marL="0" marR="0" lvl="3" indent="0" algn="l" rtl="0">
              <a:spcBef>
                <a:spcPts val="0"/>
              </a:spcBef>
              <a:spcAft>
                <a:spcPts val="0"/>
              </a:spcAft>
              <a:buNone/>
              <a:defRPr sz="1800">
                <a:solidFill>
                  <a:schemeClr val="lt1"/>
                </a:solidFill>
                <a:latin typeface="Arial"/>
                <a:ea typeface="Arial"/>
                <a:cs typeface="Arial"/>
                <a:sym typeface="Arial"/>
              </a:defRPr>
            </a:lvl4pPr>
            <a:lvl5pPr marL="0" marR="0" lvl="4" indent="0" algn="l" rtl="0">
              <a:spcBef>
                <a:spcPts val="0"/>
              </a:spcBef>
              <a:spcAft>
                <a:spcPts val="0"/>
              </a:spcAft>
              <a:buNone/>
              <a:defRPr sz="1800">
                <a:solidFill>
                  <a:schemeClr val="lt1"/>
                </a:solidFill>
                <a:latin typeface="Arial"/>
                <a:ea typeface="Arial"/>
                <a:cs typeface="Arial"/>
                <a:sym typeface="Arial"/>
              </a:defRPr>
            </a:lvl5pPr>
            <a:lvl6pPr marL="0" marR="0" lvl="5" indent="0" algn="l" rtl="0">
              <a:spcBef>
                <a:spcPts val="0"/>
              </a:spcBef>
              <a:spcAft>
                <a:spcPts val="0"/>
              </a:spcAft>
              <a:buNone/>
              <a:defRPr sz="1800">
                <a:solidFill>
                  <a:schemeClr val="lt1"/>
                </a:solidFill>
                <a:latin typeface="Arial"/>
                <a:ea typeface="Arial"/>
                <a:cs typeface="Arial"/>
                <a:sym typeface="Arial"/>
              </a:defRPr>
            </a:lvl6pPr>
            <a:lvl7pPr marL="0" marR="0" lvl="6" indent="0" algn="l" rtl="0">
              <a:spcBef>
                <a:spcPts val="0"/>
              </a:spcBef>
              <a:spcAft>
                <a:spcPts val="0"/>
              </a:spcAft>
              <a:buNone/>
              <a:defRPr sz="1800">
                <a:solidFill>
                  <a:schemeClr val="lt1"/>
                </a:solidFill>
                <a:latin typeface="Arial"/>
                <a:ea typeface="Arial"/>
                <a:cs typeface="Arial"/>
                <a:sym typeface="Arial"/>
              </a:defRPr>
            </a:lvl7pPr>
            <a:lvl8pPr marL="0" marR="0" lvl="7" indent="0" algn="l" rtl="0">
              <a:spcBef>
                <a:spcPts val="0"/>
              </a:spcBef>
              <a:spcAft>
                <a:spcPts val="0"/>
              </a:spcAft>
              <a:buNone/>
              <a:defRPr sz="1800">
                <a:solidFill>
                  <a:schemeClr val="lt1"/>
                </a:solidFill>
                <a:latin typeface="Arial"/>
                <a:ea typeface="Arial"/>
                <a:cs typeface="Arial"/>
                <a:sym typeface="Arial"/>
              </a:defRPr>
            </a:lvl8pPr>
            <a:lvl9pPr marL="0" marR="0" lvl="8" indent="0" algn="l" rtl="0">
              <a:spcBef>
                <a:spcPts val="0"/>
              </a:spcBef>
              <a:spcAft>
                <a:spcPts val="0"/>
              </a:spcAft>
              <a:buNone/>
              <a:defRPr sz="1800">
                <a:solidFill>
                  <a:schemeClr val="lt1"/>
                </a:solidFill>
                <a:latin typeface="Arial"/>
                <a:ea typeface="Arial"/>
                <a:cs typeface="Arial"/>
                <a:sym typeface="Arial"/>
              </a:defRPr>
            </a:lvl9pPr>
          </a:lstStyle>
          <a:p>
            <a:pPr defTabSz="914400">
              <a:buClr>
                <a:srgbClr val="000000"/>
              </a:buClr>
              <a:buFont typeface="Arial"/>
              <a:buNone/>
            </a:pPr>
            <a:fld id="{00000000-1234-1234-1234-123412341234}" type="slidenum">
              <a:rPr lang="en-US" kern="0">
                <a:solidFill>
                  <a:srgbClr val="FFFFFF"/>
                </a:solidFill>
              </a:rPr>
              <a:pPr defTabSz="914400">
                <a:buClr>
                  <a:srgbClr val="000000"/>
                </a:buClr>
                <a:buFont typeface="Arial"/>
                <a:buNone/>
              </a:pPr>
              <a:t>‹#›</a:t>
            </a:fld>
            <a:endParaRPr kern="0">
              <a:solidFill>
                <a:srgbClr val="FFFFFF"/>
              </a:solidFill>
            </a:endParaRPr>
          </a:p>
        </p:txBody>
      </p:sp>
    </p:spTree>
    <p:extLst>
      <p:ext uri="{BB962C8B-B14F-4D97-AF65-F5344CB8AC3E}">
        <p14:creationId xmlns:p14="http://schemas.microsoft.com/office/powerpoint/2010/main" val="15960890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A4E8-26CE-3C47-99DF-F1DEB936D92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894C22-CC2C-E746-AE2A-FE8D8522B03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80E293-AC3F-764C-B838-C8CDB426618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198E85-9BB0-554F-BAFF-D0CE199996A8}"/>
              </a:ext>
            </a:extLst>
          </p:cNvPr>
          <p:cNvSpPr>
            <a:spLocks noGrp="1"/>
          </p:cNvSpPr>
          <p:nvPr>
            <p:ph type="dt" sz="half" idx="10"/>
          </p:nvPr>
        </p:nvSpPr>
        <p:spPr/>
        <p:txBody>
          <a:bodyPr/>
          <a:lstStyle/>
          <a:p>
            <a:fld id="{F7636A86-3CCB-9C48-BB19-32381E4D836A}" type="datetimeFigureOut">
              <a:rPr lang="en-US" smtClean="0"/>
              <a:t>6/5/20</a:t>
            </a:fld>
            <a:endParaRPr lang="en-US"/>
          </a:p>
        </p:txBody>
      </p:sp>
      <p:sp>
        <p:nvSpPr>
          <p:cNvPr id="6" name="Footer Placeholder 5">
            <a:extLst>
              <a:ext uri="{FF2B5EF4-FFF2-40B4-BE49-F238E27FC236}">
                <a16:creationId xmlns:a16="http://schemas.microsoft.com/office/drawing/2014/main" id="{795AFC5D-8268-A74C-B393-94672E13AB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AA652A-3E65-8745-8809-5AF757100906}"/>
              </a:ext>
            </a:extLst>
          </p:cNvPr>
          <p:cNvSpPr>
            <a:spLocks noGrp="1"/>
          </p:cNvSpPr>
          <p:nvPr>
            <p:ph type="sldNum" sz="quarter" idx="12"/>
          </p:nvPr>
        </p:nvSpPr>
        <p:spPr/>
        <p:txBody>
          <a:bodyPr/>
          <a:lstStyle/>
          <a:p>
            <a:fld id="{57C32E50-B283-864F-8036-4F4B24AB00A4}" type="slidenum">
              <a:rPr lang="en-US" smtClean="0"/>
              <a:t>‹#›</a:t>
            </a:fld>
            <a:endParaRPr lang="en-US"/>
          </a:p>
        </p:txBody>
      </p:sp>
    </p:spTree>
    <p:extLst>
      <p:ext uri="{BB962C8B-B14F-4D97-AF65-F5344CB8AC3E}">
        <p14:creationId xmlns:p14="http://schemas.microsoft.com/office/powerpoint/2010/main" val="26932419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47632-DFB6-194D-94AC-329BB444DC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BBAD00-15DB-344E-B129-B9BDD351EE7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2AFFEE-E046-F449-8CD1-E107A6E71D4C}"/>
              </a:ext>
            </a:extLst>
          </p:cNvPr>
          <p:cNvSpPr>
            <a:spLocks noGrp="1"/>
          </p:cNvSpPr>
          <p:nvPr>
            <p:ph type="dt" sz="half" idx="10"/>
          </p:nvPr>
        </p:nvSpPr>
        <p:spPr/>
        <p:txBody>
          <a:bodyPr/>
          <a:lstStyle/>
          <a:p>
            <a:fld id="{F7636A86-3CCB-9C48-BB19-32381E4D836A}" type="datetimeFigureOut">
              <a:rPr lang="en-US" smtClean="0"/>
              <a:t>6/5/20</a:t>
            </a:fld>
            <a:endParaRPr lang="en-US"/>
          </a:p>
        </p:txBody>
      </p:sp>
      <p:sp>
        <p:nvSpPr>
          <p:cNvPr id="5" name="Footer Placeholder 4">
            <a:extLst>
              <a:ext uri="{FF2B5EF4-FFF2-40B4-BE49-F238E27FC236}">
                <a16:creationId xmlns:a16="http://schemas.microsoft.com/office/drawing/2014/main" id="{C7F52657-6794-9544-B5EC-FB42FBC3E9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25F3E5-90C8-EA49-BE06-334206034CAD}"/>
              </a:ext>
            </a:extLst>
          </p:cNvPr>
          <p:cNvSpPr>
            <a:spLocks noGrp="1"/>
          </p:cNvSpPr>
          <p:nvPr>
            <p:ph type="sldNum" sz="quarter" idx="12"/>
          </p:nvPr>
        </p:nvSpPr>
        <p:spPr/>
        <p:txBody>
          <a:bodyPr/>
          <a:lstStyle/>
          <a:p>
            <a:fld id="{57C32E50-B283-864F-8036-4F4B24AB00A4}" type="slidenum">
              <a:rPr lang="en-US" smtClean="0"/>
              <a:t>‹#›</a:t>
            </a:fld>
            <a:endParaRPr lang="en-US"/>
          </a:p>
        </p:txBody>
      </p:sp>
    </p:spTree>
    <p:extLst>
      <p:ext uri="{BB962C8B-B14F-4D97-AF65-F5344CB8AC3E}">
        <p14:creationId xmlns:p14="http://schemas.microsoft.com/office/powerpoint/2010/main" val="30570776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0E2BF6-F9B0-2249-AAFB-DCFDE1AC66C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08119A-C744-2442-B770-70CDFB8892CC}"/>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3BA74B-C139-794B-B778-8C69C4BC7808}"/>
              </a:ext>
            </a:extLst>
          </p:cNvPr>
          <p:cNvSpPr>
            <a:spLocks noGrp="1"/>
          </p:cNvSpPr>
          <p:nvPr>
            <p:ph type="dt" sz="half" idx="10"/>
          </p:nvPr>
        </p:nvSpPr>
        <p:spPr/>
        <p:txBody>
          <a:bodyPr/>
          <a:lstStyle/>
          <a:p>
            <a:fld id="{F7636A86-3CCB-9C48-BB19-32381E4D836A}" type="datetimeFigureOut">
              <a:rPr lang="en-US" smtClean="0"/>
              <a:t>6/5/20</a:t>
            </a:fld>
            <a:endParaRPr lang="en-US"/>
          </a:p>
        </p:txBody>
      </p:sp>
      <p:sp>
        <p:nvSpPr>
          <p:cNvPr id="5" name="Footer Placeholder 4">
            <a:extLst>
              <a:ext uri="{FF2B5EF4-FFF2-40B4-BE49-F238E27FC236}">
                <a16:creationId xmlns:a16="http://schemas.microsoft.com/office/drawing/2014/main" id="{E6288914-8DCE-EF4D-B123-9DD267F6F7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51DD93-5D2C-3B4E-B983-4316CA83DFBA}"/>
              </a:ext>
            </a:extLst>
          </p:cNvPr>
          <p:cNvSpPr>
            <a:spLocks noGrp="1"/>
          </p:cNvSpPr>
          <p:nvPr>
            <p:ph type="sldNum" sz="quarter" idx="12"/>
          </p:nvPr>
        </p:nvSpPr>
        <p:spPr/>
        <p:txBody>
          <a:bodyPr/>
          <a:lstStyle/>
          <a:p>
            <a:fld id="{57C32E50-B283-864F-8036-4F4B24AB00A4}" type="slidenum">
              <a:rPr lang="en-US" smtClean="0"/>
              <a:t>‹#›</a:t>
            </a:fld>
            <a:endParaRPr lang="en-US"/>
          </a:p>
        </p:txBody>
      </p:sp>
    </p:spTree>
    <p:extLst>
      <p:ext uri="{BB962C8B-B14F-4D97-AF65-F5344CB8AC3E}">
        <p14:creationId xmlns:p14="http://schemas.microsoft.com/office/powerpoint/2010/main" val="25095147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Aangepaste indeling">
  <p:cSld name="Aangepaste indeling">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685800" y="1066800"/>
            <a:ext cx="7772400" cy="8382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2" name="Google Shape;22;p3"/>
          <p:cNvSpPr txBox="1">
            <a:spLocks noGrp="1"/>
          </p:cNvSpPr>
          <p:nvPr>
            <p:ph type="dt" idx="10"/>
          </p:nvPr>
        </p:nvSpPr>
        <p:spPr>
          <a:xfrm>
            <a:off x="762000" y="6477000"/>
            <a:ext cx="1905000" cy="304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3" name="Google Shape;23;p3"/>
          <p:cNvSpPr txBox="1">
            <a:spLocks noGrp="1"/>
          </p:cNvSpPr>
          <p:nvPr>
            <p:ph type="ftr" idx="11"/>
          </p:nvPr>
        </p:nvSpPr>
        <p:spPr>
          <a:xfrm>
            <a:off x="682625" y="6096000"/>
            <a:ext cx="3276600" cy="381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24" name="Google Shape;24;p3"/>
          <p:cNvSpPr txBox="1">
            <a:spLocks noGrp="1"/>
          </p:cNvSpPr>
          <p:nvPr>
            <p:ph type="sldNum" idx="12"/>
          </p:nvPr>
        </p:nvSpPr>
        <p:spPr>
          <a:xfrm>
            <a:off x="2878138" y="6477000"/>
            <a:ext cx="1905000" cy="2286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lt1"/>
                </a:solidFill>
                <a:latin typeface="Arial"/>
                <a:ea typeface="Arial"/>
                <a:cs typeface="Arial"/>
                <a:sym typeface="Arial"/>
              </a:defRPr>
            </a:lvl1pPr>
            <a:lvl2pPr marL="0" marR="0" lvl="1" indent="0" algn="l" rtl="0">
              <a:spcBef>
                <a:spcPts val="0"/>
              </a:spcBef>
              <a:spcAft>
                <a:spcPts val="0"/>
              </a:spcAft>
              <a:buNone/>
              <a:defRPr sz="1800">
                <a:solidFill>
                  <a:schemeClr val="lt1"/>
                </a:solidFill>
                <a:latin typeface="Arial"/>
                <a:ea typeface="Arial"/>
                <a:cs typeface="Arial"/>
                <a:sym typeface="Arial"/>
              </a:defRPr>
            </a:lvl2pPr>
            <a:lvl3pPr marL="0" marR="0" lvl="2" indent="0" algn="l" rtl="0">
              <a:spcBef>
                <a:spcPts val="0"/>
              </a:spcBef>
              <a:spcAft>
                <a:spcPts val="0"/>
              </a:spcAft>
              <a:buNone/>
              <a:defRPr sz="1800">
                <a:solidFill>
                  <a:schemeClr val="lt1"/>
                </a:solidFill>
                <a:latin typeface="Arial"/>
                <a:ea typeface="Arial"/>
                <a:cs typeface="Arial"/>
                <a:sym typeface="Arial"/>
              </a:defRPr>
            </a:lvl3pPr>
            <a:lvl4pPr marL="0" marR="0" lvl="3" indent="0" algn="l" rtl="0">
              <a:spcBef>
                <a:spcPts val="0"/>
              </a:spcBef>
              <a:spcAft>
                <a:spcPts val="0"/>
              </a:spcAft>
              <a:buNone/>
              <a:defRPr sz="1800">
                <a:solidFill>
                  <a:schemeClr val="lt1"/>
                </a:solidFill>
                <a:latin typeface="Arial"/>
                <a:ea typeface="Arial"/>
                <a:cs typeface="Arial"/>
                <a:sym typeface="Arial"/>
              </a:defRPr>
            </a:lvl4pPr>
            <a:lvl5pPr marL="0" marR="0" lvl="4" indent="0" algn="l" rtl="0">
              <a:spcBef>
                <a:spcPts val="0"/>
              </a:spcBef>
              <a:spcAft>
                <a:spcPts val="0"/>
              </a:spcAft>
              <a:buNone/>
              <a:defRPr sz="1800">
                <a:solidFill>
                  <a:schemeClr val="lt1"/>
                </a:solidFill>
                <a:latin typeface="Arial"/>
                <a:ea typeface="Arial"/>
                <a:cs typeface="Arial"/>
                <a:sym typeface="Arial"/>
              </a:defRPr>
            </a:lvl5pPr>
            <a:lvl6pPr marL="0" marR="0" lvl="5" indent="0" algn="l" rtl="0">
              <a:spcBef>
                <a:spcPts val="0"/>
              </a:spcBef>
              <a:spcAft>
                <a:spcPts val="0"/>
              </a:spcAft>
              <a:buNone/>
              <a:defRPr sz="1800">
                <a:solidFill>
                  <a:schemeClr val="lt1"/>
                </a:solidFill>
                <a:latin typeface="Arial"/>
                <a:ea typeface="Arial"/>
                <a:cs typeface="Arial"/>
                <a:sym typeface="Arial"/>
              </a:defRPr>
            </a:lvl6pPr>
            <a:lvl7pPr marL="0" marR="0" lvl="6" indent="0" algn="l" rtl="0">
              <a:spcBef>
                <a:spcPts val="0"/>
              </a:spcBef>
              <a:spcAft>
                <a:spcPts val="0"/>
              </a:spcAft>
              <a:buNone/>
              <a:defRPr sz="1800">
                <a:solidFill>
                  <a:schemeClr val="lt1"/>
                </a:solidFill>
                <a:latin typeface="Arial"/>
                <a:ea typeface="Arial"/>
                <a:cs typeface="Arial"/>
                <a:sym typeface="Arial"/>
              </a:defRPr>
            </a:lvl7pPr>
            <a:lvl8pPr marL="0" marR="0" lvl="7" indent="0" algn="l" rtl="0">
              <a:spcBef>
                <a:spcPts val="0"/>
              </a:spcBef>
              <a:spcAft>
                <a:spcPts val="0"/>
              </a:spcAft>
              <a:buNone/>
              <a:defRPr sz="1800">
                <a:solidFill>
                  <a:schemeClr val="lt1"/>
                </a:solidFill>
                <a:latin typeface="Arial"/>
                <a:ea typeface="Arial"/>
                <a:cs typeface="Arial"/>
                <a:sym typeface="Arial"/>
              </a:defRPr>
            </a:lvl8pPr>
            <a:lvl9pPr marL="0" marR="0" lvl="8" indent="0" algn="l" rtl="0">
              <a:spcBef>
                <a:spcPts val="0"/>
              </a:spcBef>
              <a:spcAft>
                <a:spcPts val="0"/>
              </a:spcAft>
              <a:buNone/>
              <a:defRPr sz="18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87281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fbeelding met bijschrift" type="picTx">
  <p:cSld name="Afbeelding met bijschrift">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1792288" y="4800600"/>
            <a:ext cx="5486400" cy="566739"/>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1" name="Google Shape;71;p1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body" idx="1"/>
          </p:nvPr>
        </p:nvSpPr>
        <p:spPr>
          <a:xfrm>
            <a:off x="1792288" y="5367339"/>
            <a:ext cx="5486400" cy="8048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Font typeface="Calibri"/>
              <a:buNone/>
              <a:defRPr sz="1400"/>
            </a:lvl1pPr>
            <a:lvl2pPr marL="914400" lvl="1" indent="-228600" algn="l">
              <a:spcBef>
                <a:spcPts val="240"/>
              </a:spcBef>
              <a:spcAft>
                <a:spcPts val="0"/>
              </a:spcAft>
              <a:buClr>
                <a:schemeClr val="dk1"/>
              </a:buClr>
              <a:buSzPts val="1200"/>
              <a:buFont typeface="Calibri"/>
              <a:buNone/>
              <a:defRPr sz="1200"/>
            </a:lvl2pPr>
            <a:lvl3pPr marL="1371600" lvl="2" indent="-228600" algn="l">
              <a:spcBef>
                <a:spcPts val="200"/>
              </a:spcBef>
              <a:spcAft>
                <a:spcPts val="0"/>
              </a:spcAft>
              <a:buClr>
                <a:schemeClr val="dk1"/>
              </a:buClr>
              <a:buSzPts val="1000"/>
              <a:buFont typeface="Calibri"/>
              <a:buNone/>
              <a:defRPr sz="1000"/>
            </a:lvl3pPr>
            <a:lvl4pPr marL="1828800" lvl="3" indent="-228600" algn="l">
              <a:spcBef>
                <a:spcPts val="180"/>
              </a:spcBef>
              <a:spcAft>
                <a:spcPts val="0"/>
              </a:spcAft>
              <a:buClr>
                <a:schemeClr val="dk1"/>
              </a:buClr>
              <a:buSzPts val="900"/>
              <a:buFont typeface="Calibri"/>
              <a:buNone/>
              <a:defRPr sz="900"/>
            </a:lvl4pPr>
            <a:lvl5pPr marL="2286000" lvl="4" indent="-228600" algn="l">
              <a:spcBef>
                <a:spcPts val="180"/>
              </a:spcBef>
              <a:spcAft>
                <a:spcPts val="0"/>
              </a:spcAft>
              <a:buClr>
                <a:schemeClr val="dk1"/>
              </a:buClr>
              <a:buSzPts val="900"/>
              <a:buFont typeface="Calibri"/>
              <a:buNone/>
              <a:defRPr sz="900"/>
            </a:lvl5pPr>
            <a:lvl6pPr marL="2743200" lvl="5" indent="-228600" algn="l">
              <a:spcBef>
                <a:spcPts val="180"/>
              </a:spcBef>
              <a:spcAft>
                <a:spcPts val="0"/>
              </a:spcAft>
              <a:buClr>
                <a:schemeClr val="dk1"/>
              </a:buClr>
              <a:buSzPts val="900"/>
              <a:buFont typeface="Calibri"/>
              <a:buNone/>
              <a:defRPr sz="900"/>
            </a:lvl6pPr>
            <a:lvl7pPr marL="3200400" lvl="6" indent="-228600" algn="l">
              <a:spcBef>
                <a:spcPts val="180"/>
              </a:spcBef>
              <a:spcAft>
                <a:spcPts val="0"/>
              </a:spcAft>
              <a:buClr>
                <a:schemeClr val="dk1"/>
              </a:buClr>
              <a:buSzPts val="900"/>
              <a:buFont typeface="Calibri"/>
              <a:buNone/>
              <a:defRPr sz="900"/>
            </a:lvl7pPr>
            <a:lvl8pPr marL="3657600" lvl="7" indent="-228600" algn="l">
              <a:spcBef>
                <a:spcPts val="180"/>
              </a:spcBef>
              <a:spcAft>
                <a:spcPts val="0"/>
              </a:spcAft>
              <a:buClr>
                <a:schemeClr val="dk1"/>
              </a:buClr>
              <a:buSzPts val="900"/>
              <a:buFont typeface="Calibri"/>
              <a:buNone/>
              <a:defRPr sz="900"/>
            </a:lvl8pPr>
            <a:lvl9pPr marL="4114800" lvl="8" indent="-228600" algn="l">
              <a:spcBef>
                <a:spcPts val="180"/>
              </a:spcBef>
              <a:spcAft>
                <a:spcPts val="0"/>
              </a:spcAft>
              <a:buClr>
                <a:schemeClr val="dk1"/>
              </a:buClr>
              <a:buSzPts val="900"/>
              <a:buFont typeface="Calibri"/>
              <a:buNone/>
              <a:defRPr sz="900"/>
            </a:lvl9pPr>
          </a:lstStyle>
          <a:p>
            <a:endParaRPr/>
          </a:p>
        </p:txBody>
      </p:sp>
      <p:sp>
        <p:nvSpPr>
          <p:cNvPr id="73" name="Google Shape;73;p11"/>
          <p:cNvSpPr txBox="1">
            <a:spLocks noGrp="1"/>
          </p:cNvSpPr>
          <p:nvPr>
            <p:ph type="dt" idx="10"/>
          </p:nvPr>
        </p:nvSpPr>
        <p:spPr>
          <a:xfrm>
            <a:off x="762000" y="6477000"/>
            <a:ext cx="1905000" cy="304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a:solidFill>
                <a:srgbClr val="FFFFFF"/>
              </a:solidFill>
            </a:endParaRPr>
          </a:p>
        </p:txBody>
      </p:sp>
      <p:sp>
        <p:nvSpPr>
          <p:cNvPr id="74" name="Google Shape;74;p11"/>
          <p:cNvSpPr txBox="1">
            <a:spLocks noGrp="1"/>
          </p:cNvSpPr>
          <p:nvPr>
            <p:ph type="ftr" idx="11"/>
          </p:nvPr>
        </p:nvSpPr>
        <p:spPr>
          <a:xfrm>
            <a:off x="682625" y="6096000"/>
            <a:ext cx="3276600" cy="381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a:solidFill>
                <a:srgbClr val="FFFFFF"/>
              </a:solidFill>
            </a:endParaRPr>
          </a:p>
        </p:txBody>
      </p:sp>
      <p:sp>
        <p:nvSpPr>
          <p:cNvPr id="75" name="Google Shape;75;p11"/>
          <p:cNvSpPr txBox="1">
            <a:spLocks noGrp="1"/>
          </p:cNvSpPr>
          <p:nvPr>
            <p:ph type="sldNum" idx="12"/>
          </p:nvPr>
        </p:nvSpPr>
        <p:spPr>
          <a:xfrm>
            <a:off x="2878138" y="6477000"/>
            <a:ext cx="1905000" cy="2286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lt1"/>
                </a:solidFill>
                <a:latin typeface="Arial"/>
                <a:ea typeface="Arial"/>
                <a:cs typeface="Arial"/>
                <a:sym typeface="Arial"/>
              </a:defRPr>
            </a:lvl1pPr>
            <a:lvl2pPr marL="0" marR="0" lvl="1" indent="0" algn="l" rtl="0">
              <a:spcBef>
                <a:spcPts val="0"/>
              </a:spcBef>
              <a:spcAft>
                <a:spcPts val="0"/>
              </a:spcAft>
              <a:buNone/>
              <a:defRPr sz="1800">
                <a:solidFill>
                  <a:schemeClr val="lt1"/>
                </a:solidFill>
                <a:latin typeface="Arial"/>
                <a:ea typeface="Arial"/>
                <a:cs typeface="Arial"/>
                <a:sym typeface="Arial"/>
              </a:defRPr>
            </a:lvl2pPr>
            <a:lvl3pPr marL="0" marR="0" lvl="2" indent="0" algn="l" rtl="0">
              <a:spcBef>
                <a:spcPts val="0"/>
              </a:spcBef>
              <a:spcAft>
                <a:spcPts val="0"/>
              </a:spcAft>
              <a:buNone/>
              <a:defRPr sz="1800">
                <a:solidFill>
                  <a:schemeClr val="lt1"/>
                </a:solidFill>
                <a:latin typeface="Arial"/>
                <a:ea typeface="Arial"/>
                <a:cs typeface="Arial"/>
                <a:sym typeface="Arial"/>
              </a:defRPr>
            </a:lvl3pPr>
            <a:lvl4pPr marL="0" marR="0" lvl="3" indent="0" algn="l" rtl="0">
              <a:spcBef>
                <a:spcPts val="0"/>
              </a:spcBef>
              <a:spcAft>
                <a:spcPts val="0"/>
              </a:spcAft>
              <a:buNone/>
              <a:defRPr sz="1800">
                <a:solidFill>
                  <a:schemeClr val="lt1"/>
                </a:solidFill>
                <a:latin typeface="Arial"/>
                <a:ea typeface="Arial"/>
                <a:cs typeface="Arial"/>
                <a:sym typeface="Arial"/>
              </a:defRPr>
            </a:lvl4pPr>
            <a:lvl5pPr marL="0" marR="0" lvl="4" indent="0" algn="l" rtl="0">
              <a:spcBef>
                <a:spcPts val="0"/>
              </a:spcBef>
              <a:spcAft>
                <a:spcPts val="0"/>
              </a:spcAft>
              <a:buNone/>
              <a:defRPr sz="1800">
                <a:solidFill>
                  <a:schemeClr val="lt1"/>
                </a:solidFill>
                <a:latin typeface="Arial"/>
                <a:ea typeface="Arial"/>
                <a:cs typeface="Arial"/>
                <a:sym typeface="Arial"/>
              </a:defRPr>
            </a:lvl5pPr>
            <a:lvl6pPr marL="0" marR="0" lvl="5" indent="0" algn="l" rtl="0">
              <a:spcBef>
                <a:spcPts val="0"/>
              </a:spcBef>
              <a:spcAft>
                <a:spcPts val="0"/>
              </a:spcAft>
              <a:buNone/>
              <a:defRPr sz="1800">
                <a:solidFill>
                  <a:schemeClr val="lt1"/>
                </a:solidFill>
                <a:latin typeface="Arial"/>
                <a:ea typeface="Arial"/>
                <a:cs typeface="Arial"/>
                <a:sym typeface="Arial"/>
              </a:defRPr>
            </a:lvl6pPr>
            <a:lvl7pPr marL="0" marR="0" lvl="6" indent="0" algn="l" rtl="0">
              <a:spcBef>
                <a:spcPts val="0"/>
              </a:spcBef>
              <a:spcAft>
                <a:spcPts val="0"/>
              </a:spcAft>
              <a:buNone/>
              <a:defRPr sz="1800">
                <a:solidFill>
                  <a:schemeClr val="lt1"/>
                </a:solidFill>
                <a:latin typeface="Arial"/>
                <a:ea typeface="Arial"/>
                <a:cs typeface="Arial"/>
                <a:sym typeface="Arial"/>
              </a:defRPr>
            </a:lvl7pPr>
            <a:lvl8pPr marL="0" marR="0" lvl="7" indent="0" algn="l" rtl="0">
              <a:spcBef>
                <a:spcPts val="0"/>
              </a:spcBef>
              <a:spcAft>
                <a:spcPts val="0"/>
              </a:spcAft>
              <a:buNone/>
              <a:defRPr sz="1800">
                <a:solidFill>
                  <a:schemeClr val="lt1"/>
                </a:solidFill>
                <a:latin typeface="Arial"/>
                <a:ea typeface="Arial"/>
                <a:cs typeface="Arial"/>
                <a:sym typeface="Arial"/>
              </a:defRPr>
            </a:lvl8pPr>
            <a:lvl9pPr marL="0" marR="0" lvl="8" indent="0" algn="l" rtl="0">
              <a:spcBef>
                <a:spcPts val="0"/>
              </a:spcBef>
              <a:spcAft>
                <a:spcPts val="0"/>
              </a:spcAft>
              <a:buNone/>
              <a:defRPr sz="1800">
                <a:solidFill>
                  <a:schemeClr val="lt1"/>
                </a:solidFill>
                <a:latin typeface="Arial"/>
                <a:ea typeface="Arial"/>
                <a:cs typeface="Arial"/>
                <a:sym typeface="Arial"/>
              </a:defRPr>
            </a:lvl9pPr>
          </a:lstStyle>
          <a:p>
            <a:pPr defTabSz="914400">
              <a:buClr>
                <a:srgbClr val="000000"/>
              </a:buClr>
              <a:buFont typeface="Arial"/>
              <a:buNone/>
            </a:pPr>
            <a:fld id="{00000000-1234-1234-1234-123412341234}" type="slidenum">
              <a:rPr lang="en-US" kern="0">
                <a:solidFill>
                  <a:srgbClr val="FFFFFF"/>
                </a:solidFill>
              </a:rPr>
              <a:pPr defTabSz="914400">
                <a:buClr>
                  <a:srgbClr val="000000"/>
                </a:buClr>
                <a:buFont typeface="Arial"/>
                <a:buNone/>
              </a:pPr>
              <a:t>‹#›</a:t>
            </a:fld>
            <a:endParaRPr kern="0">
              <a:solidFill>
                <a:srgbClr val="FFFFFF"/>
              </a:solidFill>
            </a:endParaRPr>
          </a:p>
        </p:txBody>
      </p:sp>
    </p:spTree>
    <p:extLst>
      <p:ext uri="{BB962C8B-B14F-4D97-AF65-F5344CB8AC3E}">
        <p14:creationId xmlns:p14="http://schemas.microsoft.com/office/powerpoint/2010/main" val="543214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en verticale tekst" type="vertTx">
  <p:cSld name="Titel en verticale tekst">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609600" y="0"/>
            <a:ext cx="7772400" cy="8382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8" name="Google Shape;78;p12"/>
          <p:cNvSpPr txBox="1">
            <a:spLocks noGrp="1"/>
          </p:cNvSpPr>
          <p:nvPr>
            <p:ph type="body" idx="1"/>
          </p:nvPr>
        </p:nvSpPr>
        <p:spPr>
          <a:xfrm rot="5400000">
            <a:off x="2590800" y="152400"/>
            <a:ext cx="3962400" cy="77724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9" name="Google Shape;79;p12"/>
          <p:cNvSpPr txBox="1">
            <a:spLocks noGrp="1"/>
          </p:cNvSpPr>
          <p:nvPr>
            <p:ph type="dt" idx="10"/>
          </p:nvPr>
        </p:nvSpPr>
        <p:spPr>
          <a:xfrm>
            <a:off x="762000" y="6477000"/>
            <a:ext cx="1905000" cy="304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a:solidFill>
                <a:srgbClr val="FFFFFF"/>
              </a:solidFill>
            </a:endParaRPr>
          </a:p>
        </p:txBody>
      </p:sp>
      <p:sp>
        <p:nvSpPr>
          <p:cNvPr id="80" name="Google Shape;80;p12"/>
          <p:cNvSpPr txBox="1">
            <a:spLocks noGrp="1"/>
          </p:cNvSpPr>
          <p:nvPr>
            <p:ph type="ftr" idx="11"/>
          </p:nvPr>
        </p:nvSpPr>
        <p:spPr>
          <a:xfrm>
            <a:off x="682625" y="6096000"/>
            <a:ext cx="3276600" cy="381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a:solidFill>
                <a:srgbClr val="FFFFFF"/>
              </a:solidFill>
            </a:endParaRPr>
          </a:p>
        </p:txBody>
      </p:sp>
      <p:sp>
        <p:nvSpPr>
          <p:cNvPr id="81" name="Google Shape;81;p12"/>
          <p:cNvSpPr txBox="1">
            <a:spLocks noGrp="1"/>
          </p:cNvSpPr>
          <p:nvPr>
            <p:ph type="sldNum" idx="12"/>
          </p:nvPr>
        </p:nvSpPr>
        <p:spPr>
          <a:xfrm>
            <a:off x="2878138" y="6477000"/>
            <a:ext cx="1905000" cy="2286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lt1"/>
                </a:solidFill>
                <a:latin typeface="Arial"/>
                <a:ea typeface="Arial"/>
                <a:cs typeface="Arial"/>
                <a:sym typeface="Arial"/>
              </a:defRPr>
            </a:lvl1pPr>
            <a:lvl2pPr marL="0" marR="0" lvl="1" indent="0" algn="l" rtl="0">
              <a:spcBef>
                <a:spcPts val="0"/>
              </a:spcBef>
              <a:spcAft>
                <a:spcPts val="0"/>
              </a:spcAft>
              <a:buNone/>
              <a:defRPr sz="1800">
                <a:solidFill>
                  <a:schemeClr val="lt1"/>
                </a:solidFill>
                <a:latin typeface="Arial"/>
                <a:ea typeface="Arial"/>
                <a:cs typeface="Arial"/>
                <a:sym typeface="Arial"/>
              </a:defRPr>
            </a:lvl2pPr>
            <a:lvl3pPr marL="0" marR="0" lvl="2" indent="0" algn="l" rtl="0">
              <a:spcBef>
                <a:spcPts val="0"/>
              </a:spcBef>
              <a:spcAft>
                <a:spcPts val="0"/>
              </a:spcAft>
              <a:buNone/>
              <a:defRPr sz="1800">
                <a:solidFill>
                  <a:schemeClr val="lt1"/>
                </a:solidFill>
                <a:latin typeface="Arial"/>
                <a:ea typeface="Arial"/>
                <a:cs typeface="Arial"/>
                <a:sym typeface="Arial"/>
              </a:defRPr>
            </a:lvl3pPr>
            <a:lvl4pPr marL="0" marR="0" lvl="3" indent="0" algn="l" rtl="0">
              <a:spcBef>
                <a:spcPts val="0"/>
              </a:spcBef>
              <a:spcAft>
                <a:spcPts val="0"/>
              </a:spcAft>
              <a:buNone/>
              <a:defRPr sz="1800">
                <a:solidFill>
                  <a:schemeClr val="lt1"/>
                </a:solidFill>
                <a:latin typeface="Arial"/>
                <a:ea typeface="Arial"/>
                <a:cs typeface="Arial"/>
                <a:sym typeface="Arial"/>
              </a:defRPr>
            </a:lvl4pPr>
            <a:lvl5pPr marL="0" marR="0" lvl="4" indent="0" algn="l" rtl="0">
              <a:spcBef>
                <a:spcPts val="0"/>
              </a:spcBef>
              <a:spcAft>
                <a:spcPts val="0"/>
              </a:spcAft>
              <a:buNone/>
              <a:defRPr sz="1800">
                <a:solidFill>
                  <a:schemeClr val="lt1"/>
                </a:solidFill>
                <a:latin typeface="Arial"/>
                <a:ea typeface="Arial"/>
                <a:cs typeface="Arial"/>
                <a:sym typeface="Arial"/>
              </a:defRPr>
            </a:lvl5pPr>
            <a:lvl6pPr marL="0" marR="0" lvl="5" indent="0" algn="l" rtl="0">
              <a:spcBef>
                <a:spcPts val="0"/>
              </a:spcBef>
              <a:spcAft>
                <a:spcPts val="0"/>
              </a:spcAft>
              <a:buNone/>
              <a:defRPr sz="1800">
                <a:solidFill>
                  <a:schemeClr val="lt1"/>
                </a:solidFill>
                <a:latin typeface="Arial"/>
                <a:ea typeface="Arial"/>
                <a:cs typeface="Arial"/>
                <a:sym typeface="Arial"/>
              </a:defRPr>
            </a:lvl6pPr>
            <a:lvl7pPr marL="0" marR="0" lvl="6" indent="0" algn="l" rtl="0">
              <a:spcBef>
                <a:spcPts val="0"/>
              </a:spcBef>
              <a:spcAft>
                <a:spcPts val="0"/>
              </a:spcAft>
              <a:buNone/>
              <a:defRPr sz="1800">
                <a:solidFill>
                  <a:schemeClr val="lt1"/>
                </a:solidFill>
                <a:latin typeface="Arial"/>
                <a:ea typeface="Arial"/>
                <a:cs typeface="Arial"/>
                <a:sym typeface="Arial"/>
              </a:defRPr>
            </a:lvl7pPr>
            <a:lvl8pPr marL="0" marR="0" lvl="7" indent="0" algn="l" rtl="0">
              <a:spcBef>
                <a:spcPts val="0"/>
              </a:spcBef>
              <a:spcAft>
                <a:spcPts val="0"/>
              </a:spcAft>
              <a:buNone/>
              <a:defRPr sz="1800">
                <a:solidFill>
                  <a:schemeClr val="lt1"/>
                </a:solidFill>
                <a:latin typeface="Arial"/>
                <a:ea typeface="Arial"/>
                <a:cs typeface="Arial"/>
                <a:sym typeface="Arial"/>
              </a:defRPr>
            </a:lvl8pPr>
            <a:lvl9pPr marL="0" marR="0" lvl="8" indent="0" algn="l" rtl="0">
              <a:spcBef>
                <a:spcPts val="0"/>
              </a:spcBef>
              <a:spcAft>
                <a:spcPts val="0"/>
              </a:spcAft>
              <a:buNone/>
              <a:defRPr sz="1800">
                <a:solidFill>
                  <a:schemeClr val="lt1"/>
                </a:solidFill>
                <a:latin typeface="Arial"/>
                <a:ea typeface="Arial"/>
                <a:cs typeface="Arial"/>
                <a:sym typeface="Arial"/>
              </a:defRPr>
            </a:lvl9pPr>
          </a:lstStyle>
          <a:p>
            <a:pPr defTabSz="914400">
              <a:buClr>
                <a:srgbClr val="000000"/>
              </a:buClr>
              <a:buFont typeface="Arial"/>
              <a:buNone/>
            </a:pPr>
            <a:fld id="{00000000-1234-1234-1234-123412341234}" type="slidenum">
              <a:rPr lang="en-US" kern="0">
                <a:solidFill>
                  <a:srgbClr val="FFFFFF"/>
                </a:solidFill>
              </a:rPr>
              <a:pPr defTabSz="914400">
                <a:buClr>
                  <a:srgbClr val="000000"/>
                </a:buClr>
                <a:buFont typeface="Arial"/>
                <a:buNone/>
              </a:pPr>
              <a:t>‹#›</a:t>
            </a:fld>
            <a:endParaRPr kern="0">
              <a:solidFill>
                <a:srgbClr val="FFFFFF"/>
              </a:solidFill>
            </a:endParaRPr>
          </a:p>
        </p:txBody>
      </p:sp>
    </p:spTree>
    <p:extLst>
      <p:ext uri="{BB962C8B-B14F-4D97-AF65-F5344CB8AC3E}">
        <p14:creationId xmlns:p14="http://schemas.microsoft.com/office/powerpoint/2010/main" val="626696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e titel en tekst">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rot="5400000">
            <a:off x="5010150" y="2571751"/>
            <a:ext cx="4953000" cy="19431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4" name="Google Shape;84;p13"/>
          <p:cNvSpPr txBox="1">
            <a:spLocks noGrp="1"/>
          </p:cNvSpPr>
          <p:nvPr>
            <p:ph type="body" idx="1"/>
          </p:nvPr>
        </p:nvSpPr>
        <p:spPr>
          <a:xfrm rot="5400000">
            <a:off x="1047750" y="704851"/>
            <a:ext cx="4953000" cy="56769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5" name="Google Shape;85;p13"/>
          <p:cNvSpPr txBox="1">
            <a:spLocks noGrp="1"/>
          </p:cNvSpPr>
          <p:nvPr>
            <p:ph type="dt" idx="10"/>
          </p:nvPr>
        </p:nvSpPr>
        <p:spPr>
          <a:xfrm>
            <a:off x="762000" y="6477000"/>
            <a:ext cx="1905000" cy="304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a:solidFill>
                <a:srgbClr val="FFFFFF"/>
              </a:solidFill>
            </a:endParaRPr>
          </a:p>
        </p:txBody>
      </p:sp>
      <p:sp>
        <p:nvSpPr>
          <p:cNvPr id="86" name="Google Shape;86;p13"/>
          <p:cNvSpPr txBox="1">
            <a:spLocks noGrp="1"/>
          </p:cNvSpPr>
          <p:nvPr>
            <p:ph type="ftr" idx="11"/>
          </p:nvPr>
        </p:nvSpPr>
        <p:spPr>
          <a:xfrm>
            <a:off x="682625" y="6096000"/>
            <a:ext cx="3276600" cy="381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a:solidFill>
                <a:srgbClr val="FFFFFF"/>
              </a:solidFill>
            </a:endParaRPr>
          </a:p>
        </p:txBody>
      </p:sp>
      <p:sp>
        <p:nvSpPr>
          <p:cNvPr id="87" name="Google Shape;87;p13"/>
          <p:cNvSpPr txBox="1">
            <a:spLocks noGrp="1"/>
          </p:cNvSpPr>
          <p:nvPr>
            <p:ph type="sldNum" idx="12"/>
          </p:nvPr>
        </p:nvSpPr>
        <p:spPr>
          <a:xfrm>
            <a:off x="2878138" y="6477000"/>
            <a:ext cx="1905000" cy="2286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lt1"/>
                </a:solidFill>
                <a:latin typeface="Arial"/>
                <a:ea typeface="Arial"/>
                <a:cs typeface="Arial"/>
                <a:sym typeface="Arial"/>
              </a:defRPr>
            </a:lvl1pPr>
            <a:lvl2pPr marL="0" marR="0" lvl="1" indent="0" algn="l" rtl="0">
              <a:spcBef>
                <a:spcPts val="0"/>
              </a:spcBef>
              <a:spcAft>
                <a:spcPts val="0"/>
              </a:spcAft>
              <a:buNone/>
              <a:defRPr sz="1800">
                <a:solidFill>
                  <a:schemeClr val="lt1"/>
                </a:solidFill>
                <a:latin typeface="Arial"/>
                <a:ea typeface="Arial"/>
                <a:cs typeface="Arial"/>
                <a:sym typeface="Arial"/>
              </a:defRPr>
            </a:lvl2pPr>
            <a:lvl3pPr marL="0" marR="0" lvl="2" indent="0" algn="l" rtl="0">
              <a:spcBef>
                <a:spcPts val="0"/>
              </a:spcBef>
              <a:spcAft>
                <a:spcPts val="0"/>
              </a:spcAft>
              <a:buNone/>
              <a:defRPr sz="1800">
                <a:solidFill>
                  <a:schemeClr val="lt1"/>
                </a:solidFill>
                <a:latin typeface="Arial"/>
                <a:ea typeface="Arial"/>
                <a:cs typeface="Arial"/>
                <a:sym typeface="Arial"/>
              </a:defRPr>
            </a:lvl3pPr>
            <a:lvl4pPr marL="0" marR="0" lvl="3" indent="0" algn="l" rtl="0">
              <a:spcBef>
                <a:spcPts val="0"/>
              </a:spcBef>
              <a:spcAft>
                <a:spcPts val="0"/>
              </a:spcAft>
              <a:buNone/>
              <a:defRPr sz="1800">
                <a:solidFill>
                  <a:schemeClr val="lt1"/>
                </a:solidFill>
                <a:latin typeface="Arial"/>
                <a:ea typeface="Arial"/>
                <a:cs typeface="Arial"/>
                <a:sym typeface="Arial"/>
              </a:defRPr>
            </a:lvl4pPr>
            <a:lvl5pPr marL="0" marR="0" lvl="4" indent="0" algn="l" rtl="0">
              <a:spcBef>
                <a:spcPts val="0"/>
              </a:spcBef>
              <a:spcAft>
                <a:spcPts val="0"/>
              </a:spcAft>
              <a:buNone/>
              <a:defRPr sz="1800">
                <a:solidFill>
                  <a:schemeClr val="lt1"/>
                </a:solidFill>
                <a:latin typeface="Arial"/>
                <a:ea typeface="Arial"/>
                <a:cs typeface="Arial"/>
                <a:sym typeface="Arial"/>
              </a:defRPr>
            </a:lvl5pPr>
            <a:lvl6pPr marL="0" marR="0" lvl="5" indent="0" algn="l" rtl="0">
              <a:spcBef>
                <a:spcPts val="0"/>
              </a:spcBef>
              <a:spcAft>
                <a:spcPts val="0"/>
              </a:spcAft>
              <a:buNone/>
              <a:defRPr sz="1800">
                <a:solidFill>
                  <a:schemeClr val="lt1"/>
                </a:solidFill>
                <a:latin typeface="Arial"/>
                <a:ea typeface="Arial"/>
                <a:cs typeface="Arial"/>
                <a:sym typeface="Arial"/>
              </a:defRPr>
            </a:lvl6pPr>
            <a:lvl7pPr marL="0" marR="0" lvl="6" indent="0" algn="l" rtl="0">
              <a:spcBef>
                <a:spcPts val="0"/>
              </a:spcBef>
              <a:spcAft>
                <a:spcPts val="0"/>
              </a:spcAft>
              <a:buNone/>
              <a:defRPr sz="1800">
                <a:solidFill>
                  <a:schemeClr val="lt1"/>
                </a:solidFill>
                <a:latin typeface="Arial"/>
                <a:ea typeface="Arial"/>
                <a:cs typeface="Arial"/>
                <a:sym typeface="Arial"/>
              </a:defRPr>
            </a:lvl7pPr>
            <a:lvl8pPr marL="0" marR="0" lvl="7" indent="0" algn="l" rtl="0">
              <a:spcBef>
                <a:spcPts val="0"/>
              </a:spcBef>
              <a:spcAft>
                <a:spcPts val="0"/>
              </a:spcAft>
              <a:buNone/>
              <a:defRPr sz="1800">
                <a:solidFill>
                  <a:schemeClr val="lt1"/>
                </a:solidFill>
                <a:latin typeface="Arial"/>
                <a:ea typeface="Arial"/>
                <a:cs typeface="Arial"/>
                <a:sym typeface="Arial"/>
              </a:defRPr>
            </a:lvl8pPr>
            <a:lvl9pPr marL="0" marR="0" lvl="8" indent="0" algn="l" rtl="0">
              <a:spcBef>
                <a:spcPts val="0"/>
              </a:spcBef>
              <a:spcAft>
                <a:spcPts val="0"/>
              </a:spcAft>
              <a:buNone/>
              <a:defRPr sz="1800">
                <a:solidFill>
                  <a:schemeClr val="lt1"/>
                </a:solidFill>
                <a:latin typeface="Arial"/>
                <a:ea typeface="Arial"/>
                <a:cs typeface="Arial"/>
                <a:sym typeface="Arial"/>
              </a:defRPr>
            </a:lvl9pPr>
          </a:lstStyle>
          <a:p>
            <a:pPr defTabSz="914400">
              <a:buClr>
                <a:srgbClr val="000000"/>
              </a:buClr>
              <a:buFont typeface="Arial"/>
              <a:buNone/>
            </a:pPr>
            <a:fld id="{00000000-1234-1234-1234-123412341234}" type="slidenum">
              <a:rPr lang="en-US" kern="0">
                <a:solidFill>
                  <a:srgbClr val="FFFFFF"/>
                </a:solidFill>
              </a:rPr>
              <a:pPr defTabSz="914400">
                <a:buClr>
                  <a:srgbClr val="000000"/>
                </a:buClr>
                <a:buFont typeface="Arial"/>
                <a:buNone/>
              </a:pPr>
              <a:t>‹#›</a:t>
            </a:fld>
            <a:endParaRPr kern="0">
              <a:solidFill>
                <a:srgbClr val="FFFFFF"/>
              </a:solidFill>
            </a:endParaRPr>
          </a:p>
        </p:txBody>
      </p:sp>
    </p:spTree>
    <p:extLst>
      <p:ext uri="{BB962C8B-B14F-4D97-AF65-F5344CB8AC3E}">
        <p14:creationId xmlns:p14="http://schemas.microsoft.com/office/powerpoint/2010/main" val="165395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 tekst en inhoud" type="txAndObj">
  <p:cSld name="Titel, tekst en inhoud">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685800" y="1066800"/>
            <a:ext cx="7772400" cy="838200"/>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0" name="Google Shape;90;p14"/>
          <p:cNvSpPr txBox="1">
            <a:spLocks noGrp="1"/>
          </p:cNvSpPr>
          <p:nvPr>
            <p:ph type="body" idx="1"/>
          </p:nvPr>
        </p:nvSpPr>
        <p:spPr>
          <a:xfrm>
            <a:off x="685800" y="2057400"/>
            <a:ext cx="3810000" cy="39624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1" name="Google Shape;91;p14"/>
          <p:cNvSpPr txBox="1">
            <a:spLocks noGrp="1"/>
          </p:cNvSpPr>
          <p:nvPr>
            <p:ph type="body" idx="2"/>
          </p:nvPr>
        </p:nvSpPr>
        <p:spPr>
          <a:xfrm>
            <a:off x="4648200" y="2057400"/>
            <a:ext cx="3810000" cy="39624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2" name="Google Shape;92;p14"/>
          <p:cNvSpPr txBox="1">
            <a:spLocks noGrp="1"/>
          </p:cNvSpPr>
          <p:nvPr>
            <p:ph type="dt" idx="10"/>
          </p:nvPr>
        </p:nvSpPr>
        <p:spPr>
          <a:xfrm>
            <a:off x="762000" y="6477000"/>
            <a:ext cx="1905000" cy="304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a:solidFill>
                <a:srgbClr val="FFFFFF"/>
              </a:solidFill>
            </a:endParaRPr>
          </a:p>
        </p:txBody>
      </p:sp>
      <p:sp>
        <p:nvSpPr>
          <p:cNvPr id="93" name="Google Shape;93;p14"/>
          <p:cNvSpPr txBox="1">
            <a:spLocks noGrp="1"/>
          </p:cNvSpPr>
          <p:nvPr>
            <p:ph type="ftr" idx="11"/>
          </p:nvPr>
        </p:nvSpPr>
        <p:spPr>
          <a:xfrm>
            <a:off x="682625" y="6096000"/>
            <a:ext cx="3276600" cy="381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a:solidFill>
                <a:srgbClr val="FFFFFF"/>
              </a:solidFill>
            </a:endParaRPr>
          </a:p>
        </p:txBody>
      </p:sp>
      <p:sp>
        <p:nvSpPr>
          <p:cNvPr id="94" name="Google Shape;94;p14"/>
          <p:cNvSpPr txBox="1">
            <a:spLocks noGrp="1"/>
          </p:cNvSpPr>
          <p:nvPr>
            <p:ph type="sldNum" idx="12"/>
          </p:nvPr>
        </p:nvSpPr>
        <p:spPr>
          <a:xfrm>
            <a:off x="2878138" y="6477000"/>
            <a:ext cx="1905000" cy="2286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lt1"/>
                </a:solidFill>
                <a:latin typeface="Arial"/>
                <a:ea typeface="Arial"/>
                <a:cs typeface="Arial"/>
                <a:sym typeface="Arial"/>
              </a:defRPr>
            </a:lvl1pPr>
            <a:lvl2pPr marL="0" marR="0" lvl="1" indent="0" algn="l" rtl="0">
              <a:spcBef>
                <a:spcPts val="0"/>
              </a:spcBef>
              <a:spcAft>
                <a:spcPts val="0"/>
              </a:spcAft>
              <a:buNone/>
              <a:defRPr sz="1800">
                <a:solidFill>
                  <a:schemeClr val="lt1"/>
                </a:solidFill>
                <a:latin typeface="Arial"/>
                <a:ea typeface="Arial"/>
                <a:cs typeface="Arial"/>
                <a:sym typeface="Arial"/>
              </a:defRPr>
            </a:lvl2pPr>
            <a:lvl3pPr marL="0" marR="0" lvl="2" indent="0" algn="l" rtl="0">
              <a:spcBef>
                <a:spcPts val="0"/>
              </a:spcBef>
              <a:spcAft>
                <a:spcPts val="0"/>
              </a:spcAft>
              <a:buNone/>
              <a:defRPr sz="1800">
                <a:solidFill>
                  <a:schemeClr val="lt1"/>
                </a:solidFill>
                <a:latin typeface="Arial"/>
                <a:ea typeface="Arial"/>
                <a:cs typeface="Arial"/>
                <a:sym typeface="Arial"/>
              </a:defRPr>
            </a:lvl3pPr>
            <a:lvl4pPr marL="0" marR="0" lvl="3" indent="0" algn="l" rtl="0">
              <a:spcBef>
                <a:spcPts val="0"/>
              </a:spcBef>
              <a:spcAft>
                <a:spcPts val="0"/>
              </a:spcAft>
              <a:buNone/>
              <a:defRPr sz="1800">
                <a:solidFill>
                  <a:schemeClr val="lt1"/>
                </a:solidFill>
                <a:latin typeface="Arial"/>
                <a:ea typeface="Arial"/>
                <a:cs typeface="Arial"/>
                <a:sym typeface="Arial"/>
              </a:defRPr>
            </a:lvl4pPr>
            <a:lvl5pPr marL="0" marR="0" lvl="4" indent="0" algn="l" rtl="0">
              <a:spcBef>
                <a:spcPts val="0"/>
              </a:spcBef>
              <a:spcAft>
                <a:spcPts val="0"/>
              </a:spcAft>
              <a:buNone/>
              <a:defRPr sz="1800">
                <a:solidFill>
                  <a:schemeClr val="lt1"/>
                </a:solidFill>
                <a:latin typeface="Arial"/>
                <a:ea typeface="Arial"/>
                <a:cs typeface="Arial"/>
                <a:sym typeface="Arial"/>
              </a:defRPr>
            </a:lvl5pPr>
            <a:lvl6pPr marL="0" marR="0" lvl="5" indent="0" algn="l" rtl="0">
              <a:spcBef>
                <a:spcPts val="0"/>
              </a:spcBef>
              <a:spcAft>
                <a:spcPts val="0"/>
              </a:spcAft>
              <a:buNone/>
              <a:defRPr sz="1800">
                <a:solidFill>
                  <a:schemeClr val="lt1"/>
                </a:solidFill>
                <a:latin typeface="Arial"/>
                <a:ea typeface="Arial"/>
                <a:cs typeface="Arial"/>
                <a:sym typeface="Arial"/>
              </a:defRPr>
            </a:lvl6pPr>
            <a:lvl7pPr marL="0" marR="0" lvl="6" indent="0" algn="l" rtl="0">
              <a:spcBef>
                <a:spcPts val="0"/>
              </a:spcBef>
              <a:spcAft>
                <a:spcPts val="0"/>
              </a:spcAft>
              <a:buNone/>
              <a:defRPr sz="1800">
                <a:solidFill>
                  <a:schemeClr val="lt1"/>
                </a:solidFill>
                <a:latin typeface="Arial"/>
                <a:ea typeface="Arial"/>
                <a:cs typeface="Arial"/>
                <a:sym typeface="Arial"/>
              </a:defRPr>
            </a:lvl7pPr>
            <a:lvl8pPr marL="0" marR="0" lvl="7" indent="0" algn="l" rtl="0">
              <a:spcBef>
                <a:spcPts val="0"/>
              </a:spcBef>
              <a:spcAft>
                <a:spcPts val="0"/>
              </a:spcAft>
              <a:buNone/>
              <a:defRPr sz="1800">
                <a:solidFill>
                  <a:schemeClr val="lt1"/>
                </a:solidFill>
                <a:latin typeface="Arial"/>
                <a:ea typeface="Arial"/>
                <a:cs typeface="Arial"/>
                <a:sym typeface="Arial"/>
              </a:defRPr>
            </a:lvl8pPr>
            <a:lvl9pPr marL="0" marR="0" lvl="8" indent="0" algn="l" rtl="0">
              <a:spcBef>
                <a:spcPts val="0"/>
              </a:spcBef>
              <a:spcAft>
                <a:spcPts val="0"/>
              </a:spcAft>
              <a:buNone/>
              <a:defRPr sz="1800">
                <a:solidFill>
                  <a:schemeClr val="lt1"/>
                </a:solidFill>
                <a:latin typeface="Arial"/>
                <a:ea typeface="Arial"/>
                <a:cs typeface="Arial"/>
                <a:sym typeface="Arial"/>
              </a:defRPr>
            </a:lvl9pPr>
          </a:lstStyle>
          <a:p>
            <a:pPr defTabSz="914400">
              <a:buClr>
                <a:srgbClr val="000000"/>
              </a:buClr>
              <a:buFont typeface="Arial"/>
              <a:buNone/>
            </a:pPr>
            <a:fld id="{00000000-1234-1234-1234-123412341234}" type="slidenum">
              <a:rPr lang="en-US" kern="0">
                <a:solidFill>
                  <a:srgbClr val="FFFFFF"/>
                </a:solidFill>
              </a:rPr>
              <a:pPr defTabSz="914400">
                <a:buClr>
                  <a:srgbClr val="000000"/>
                </a:buClr>
                <a:buFont typeface="Arial"/>
                <a:buNone/>
              </a:pPr>
              <a:t>‹#›</a:t>
            </a:fld>
            <a:endParaRPr kern="0">
              <a:solidFill>
                <a:srgbClr val="FFFFFF"/>
              </a:solidFill>
            </a:endParaRPr>
          </a:p>
        </p:txBody>
      </p:sp>
    </p:spTree>
    <p:extLst>
      <p:ext uri="{BB962C8B-B14F-4D97-AF65-F5344CB8AC3E}">
        <p14:creationId xmlns:p14="http://schemas.microsoft.com/office/powerpoint/2010/main" val="1531651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95"/>
        <p:cNvGrpSpPr/>
        <p:nvPr/>
      </p:nvGrpSpPr>
      <p:grpSpPr>
        <a:xfrm>
          <a:off x="0" y="0"/>
          <a:ext cx="0" cy="0"/>
          <a:chOff x="0" y="0"/>
          <a:chExt cx="0" cy="0"/>
        </a:xfrm>
      </p:grpSpPr>
      <p:sp>
        <p:nvSpPr>
          <p:cNvPr id="96" name="Google Shape;96;p15"/>
          <p:cNvSpPr txBox="1">
            <a:spLocks noGrp="1"/>
          </p:cNvSpPr>
          <p:nvPr>
            <p:ph type="dt" idx="10"/>
          </p:nvPr>
        </p:nvSpPr>
        <p:spPr>
          <a:xfrm>
            <a:off x="228601" y="6594475"/>
            <a:ext cx="2343150" cy="3048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800">
                <a:solidFill>
                  <a:srgbClr val="000000"/>
                </a:solidFill>
                <a:latin typeface="Tahoma"/>
                <a:ea typeface="Tahoma"/>
                <a:cs typeface="Tahoma"/>
                <a:sym typeface="Tahoma"/>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a:p>
        </p:txBody>
      </p:sp>
      <p:sp>
        <p:nvSpPr>
          <p:cNvPr id="97" name="Google Shape;97;p15"/>
          <p:cNvSpPr txBox="1">
            <a:spLocks noGrp="1"/>
          </p:cNvSpPr>
          <p:nvPr>
            <p:ph type="ftr" idx="11"/>
          </p:nvPr>
        </p:nvSpPr>
        <p:spPr>
          <a:xfrm>
            <a:off x="533400" y="6248400"/>
            <a:ext cx="3276600" cy="3810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800">
                <a:solidFill>
                  <a:srgbClr val="000000"/>
                </a:solidFill>
                <a:latin typeface="Tahoma"/>
                <a:ea typeface="Tahoma"/>
                <a:cs typeface="Tahoma"/>
                <a:sym typeface="Tahoma"/>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pPr defTabSz="914400">
              <a:buClr>
                <a:srgbClr val="000000"/>
              </a:buClr>
              <a:buFont typeface="Arial"/>
              <a:buNone/>
            </a:pPr>
            <a:endParaRPr kern="0"/>
          </a:p>
        </p:txBody>
      </p:sp>
    </p:spTree>
    <p:extLst>
      <p:ext uri="{BB962C8B-B14F-4D97-AF65-F5344CB8AC3E}">
        <p14:creationId xmlns:p14="http://schemas.microsoft.com/office/powerpoint/2010/main" val="1079932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8.xml"/><Relationship Id="rId7"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8.png"/><Relationship Id="rId5" Type="http://schemas.openxmlformats.org/officeDocument/2006/relationships/slideLayout" Target="../slideLayouts/slideLayout30.xml"/><Relationship Id="rId10" Type="http://schemas.openxmlformats.org/officeDocument/2006/relationships/image" Target="../media/image7.png"/><Relationship Id="rId4" Type="http://schemas.openxmlformats.org/officeDocument/2006/relationships/slideLayout" Target="../slideLayouts/slideLayout29.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banner1.png"/>
          <p:cNvPicPr preferRelativeResize="0"/>
          <p:nvPr/>
        </p:nvPicPr>
        <p:blipFill rotWithShape="1">
          <a:blip r:embed="rId14">
            <a:alphaModFix/>
          </a:blip>
          <a:srcRect/>
          <a:stretch/>
        </p:blipFill>
        <p:spPr>
          <a:xfrm>
            <a:off x="-65988" y="-76200"/>
            <a:ext cx="9275976" cy="1015063"/>
          </a:xfrm>
          <a:prstGeom prst="rect">
            <a:avLst/>
          </a:prstGeom>
          <a:noFill/>
          <a:ln>
            <a:noFill/>
          </a:ln>
        </p:spPr>
      </p:pic>
      <p:sp>
        <p:nvSpPr>
          <p:cNvPr id="11" name="Google Shape;11;p1"/>
          <p:cNvSpPr txBox="1">
            <a:spLocks noGrp="1"/>
          </p:cNvSpPr>
          <p:nvPr>
            <p:ph type="title"/>
          </p:nvPr>
        </p:nvSpPr>
        <p:spPr>
          <a:xfrm>
            <a:off x="609600" y="0"/>
            <a:ext cx="7772400" cy="8382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rgbClr val="F2F2F2"/>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685800" y="2057400"/>
            <a:ext cx="7772400" cy="39624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pic>
        <p:nvPicPr>
          <p:cNvPr id="6" name="Picture 5">
            <a:extLst>
              <a:ext uri="{FF2B5EF4-FFF2-40B4-BE49-F238E27FC236}">
                <a16:creationId xmlns:a16="http://schemas.microsoft.com/office/drawing/2014/main" id="{42725D26-C2FA-0846-B8FA-EED9A51EDCF2}"/>
              </a:ext>
            </a:extLst>
          </p:cNvPr>
          <p:cNvPicPr>
            <a:picLocks noChangeAspect="1"/>
          </p:cNvPicPr>
          <p:nvPr userDrawn="1"/>
        </p:nvPicPr>
        <p:blipFill>
          <a:blip r:embed="rId15"/>
          <a:stretch>
            <a:fillRect/>
          </a:stretch>
        </p:blipFill>
        <p:spPr>
          <a:xfrm>
            <a:off x="3716395" y="6533976"/>
            <a:ext cx="5430851" cy="351408"/>
          </a:xfrm>
          <a:prstGeom prst="rect">
            <a:avLst/>
          </a:prstGeom>
        </p:spPr>
      </p:pic>
      <p:pic>
        <p:nvPicPr>
          <p:cNvPr id="7" name="Picture 6">
            <a:extLst>
              <a:ext uri="{FF2B5EF4-FFF2-40B4-BE49-F238E27FC236}">
                <a16:creationId xmlns:a16="http://schemas.microsoft.com/office/drawing/2014/main" id="{62EE6734-C479-4C4E-B010-71A070EFA76C}"/>
              </a:ext>
            </a:extLst>
          </p:cNvPr>
          <p:cNvPicPr>
            <a:picLocks noChangeAspect="1"/>
          </p:cNvPicPr>
          <p:nvPr userDrawn="1"/>
        </p:nvPicPr>
        <p:blipFill>
          <a:blip r:embed="rId16"/>
          <a:stretch>
            <a:fillRect/>
          </a:stretch>
        </p:blipFill>
        <p:spPr>
          <a:xfrm>
            <a:off x="7361373" y="5997449"/>
            <a:ext cx="1702458" cy="599821"/>
          </a:xfrm>
          <a:prstGeom prst="rect">
            <a:avLst/>
          </a:prstGeom>
        </p:spPr>
      </p:pic>
      <p:pic>
        <p:nvPicPr>
          <p:cNvPr id="8" name="Picture 7">
            <a:extLst>
              <a:ext uri="{FF2B5EF4-FFF2-40B4-BE49-F238E27FC236}">
                <a16:creationId xmlns:a16="http://schemas.microsoft.com/office/drawing/2014/main" id="{772D1F22-7341-1F4D-BE12-B4D3EEAD26BD}"/>
              </a:ext>
            </a:extLst>
          </p:cNvPr>
          <p:cNvPicPr>
            <a:picLocks noChangeAspect="1"/>
          </p:cNvPicPr>
          <p:nvPr userDrawn="1"/>
        </p:nvPicPr>
        <p:blipFill>
          <a:blip r:embed="rId17"/>
          <a:stretch>
            <a:fillRect/>
          </a:stretch>
        </p:blipFill>
        <p:spPr>
          <a:xfrm>
            <a:off x="4328160" y="6204782"/>
            <a:ext cx="2421448" cy="779194"/>
          </a:xfrm>
          <a:prstGeom prst="rect">
            <a:avLst/>
          </a:prstGeom>
        </p:spPr>
      </p:pic>
    </p:spTree>
    <p:extLst>
      <p:ext uri="{BB962C8B-B14F-4D97-AF65-F5344CB8AC3E}">
        <p14:creationId xmlns:p14="http://schemas.microsoft.com/office/powerpoint/2010/main" val="195364754"/>
      </p:ext>
    </p:extLst>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5" r:id="rId10"/>
    <p:sldLayoutId id="2147483741" r:id="rId11"/>
    <p:sldLayoutId id="214748374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banner1.png"/>
          <p:cNvPicPr preferRelativeResize="0"/>
          <p:nvPr/>
        </p:nvPicPr>
        <p:blipFill rotWithShape="1">
          <a:blip r:embed="rId15">
            <a:alphaModFix/>
          </a:blip>
          <a:srcRect/>
          <a:stretch/>
        </p:blipFill>
        <p:spPr>
          <a:xfrm>
            <a:off x="-65988" y="-76200"/>
            <a:ext cx="9275976" cy="1015063"/>
          </a:xfrm>
          <a:prstGeom prst="rect">
            <a:avLst/>
          </a:prstGeom>
          <a:noFill/>
          <a:ln>
            <a:noFill/>
          </a:ln>
        </p:spPr>
      </p:pic>
      <p:sp>
        <p:nvSpPr>
          <p:cNvPr id="11" name="Google Shape;11;p1"/>
          <p:cNvSpPr txBox="1">
            <a:spLocks noGrp="1"/>
          </p:cNvSpPr>
          <p:nvPr>
            <p:ph type="title"/>
          </p:nvPr>
        </p:nvSpPr>
        <p:spPr>
          <a:xfrm>
            <a:off x="609600" y="0"/>
            <a:ext cx="7772400" cy="8382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rgbClr val="F2F2F2"/>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685800" y="2057400"/>
            <a:ext cx="7772400" cy="39624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pic>
        <p:nvPicPr>
          <p:cNvPr id="13" name="Google Shape;13;p1" descr="BannerLow_WCRP_PPT-2-MedQ.png"/>
          <p:cNvPicPr preferRelativeResize="0"/>
          <p:nvPr/>
        </p:nvPicPr>
        <p:blipFill rotWithShape="1">
          <a:blip r:embed="rId16" cstate="screen">
            <a:alphaModFix/>
            <a:extLst>
              <a:ext uri="{28A0092B-C50C-407E-A947-70E740481C1C}">
                <a14:useLocalDpi xmlns:a14="http://schemas.microsoft.com/office/drawing/2010/main"/>
              </a:ext>
            </a:extLst>
          </a:blip>
          <a:srcRect/>
          <a:stretch/>
        </p:blipFill>
        <p:spPr>
          <a:xfrm>
            <a:off x="4953000" y="5943600"/>
            <a:ext cx="4343400" cy="838200"/>
          </a:xfrm>
          <a:prstGeom prst="rect">
            <a:avLst/>
          </a:prstGeom>
          <a:noFill/>
          <a:ln>
            <a:noFill/>
          </a:ln>
        </p:spPr>
      </p:pic>
    </p:spTree>
    <p:extLst>
      <p:ext uri="{BB962C8B-B14F-4D97-AF65-F5344CB8AC3E}">
        <p14:creationId xmlns:p14="http://schemas.microsoft.com/office/powerpoint/2010/main" val="2775126081"/>
      </p:ext>
    </p:extLst>
  </p:cSld>
  <p:clrMap bg1="lt1" tx1="dk1" bg2="dk2" tx2="lt2" accent1="accent1" accent2="accent2" accent3="accent3" accent4="accent4" accent5="accent5" accent6="accent6" hlink="hlink" folHlink="folHlink"/>
  <p:sldLayoutIdLst>
    <p:sldLayoutId id="2147483679"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Afbeelding 1" descr="banner1.png"/>
          <p:cNvPicPr>
            <a:picLocks/>
          </p:cNvPicPr>
          <p:nvPr/>
        </p:nvPicPr>
        <p:blipFill>
          <a:blip r:embed="rId8" cstate="screen">
            <a:extLst>
              <a:ext uri="{28A0092B-C50C-407E-A947-70E740481C1C}">
                <a14:useLocalDpi xmlns:a14="http://schemas.microsoft.com/office/drawing/2010/main"/>
              </a:ext>
            </a:extLst>
          </a:blip>
          <a:stretch>
            <a:fillRect/>
          </a:stretch>
        </p:blipFill>
        <p:spPr>
          <a:xfrm>
            <a:off x="-73472" y="-27384"/>
            <a:ext cx="9288000" cy="1016000"/>
          </a:xfrm>
          <a:prstGeom prst="rect">
            <a:avLst/>
          </a:prstGeom>
        </p:spPr>
      </p:pic>
      <p:pic>
        <p:nvPicPr>
          <p:cNvPr id="4" name="Picture 3">
            <a:extLst>
              <a:ext uri="{FF2B5EF4-FFF2-40B4-BE49-F238E27FC236}">
                <a16:creationId xmlns:a16="http://schemas.microsoft.com/office/drawing/2014/main" id="{A9CB0573-4938-4242-86E5-8B064D0BCFD4}"/>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716395" y="6533976"/>
            <a:ext cx="5430851" cy="351408"/>
          </a:xfrm>
          <a:prstGeom prst="rect">
            <a:avLst/>
          </a:prstGeom>
        </p:spPr>
      </p:pic>
      <p:pic>
        <p:nvPicPr>
          <p:cNvPr id="7" name="Picture 6">
            <a:extLst>
              <a:ext uri="{FF2B5EF4-FFF2-40B4-BE49-F238E27FC236}">
                <a16:creationId xmlns:a16="http://schemas.microsoft.com/office/drawing/2014/main" id="{D40C9C52-ECF2-9344-A04C-F0BE757DD602}"/>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7020272" y="5877271"/>
            <a:ext cx="2043559" cy="720000"/>
          </a:xfrm>
          <a:prstGeom prst="rect">
            <a:avLst/>
          </a:prstGeom>
        </p:spPr>
      </p:pic>
      <p:pic>
        <p:nvPicPr>
          <p:cNvPr id="10" name="Picture 9">
            <a:extLst>
              <a:ext uri="{FF2B5EF4-FFF2-40B4-BE49-F238E27FC236}">
                <a16:creationId xmlns:a16="http://schemas.microsoft.com/office/drawing/2014/main" id="{78E27307-40CF-584C-9116-277948A6DF20}"/>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952740" y="6083976"/>
            <a:ext cx="2796868" cy="900000"/>
          </a:xfrm>
          <a:prstGeom prst="rect">
            <a:avLst/>
          </a:prstGeom>
        </p:spPr>
      </p:pic>
    </p:spTree>
    <p:extLst>
      <p:ext uri="{BB962C8B-B14F-4D97-AF65-F5344CB8AC3E}">
        <p14:creationId xmlns:p14="http://schemas.microsoft.com/office/powerpoint/2010/main" val="118235155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Lst>
  <p:txStyles>
    <p:titleStyle>
      <a:lvl1pPr algn="ctr" rtl="0" eaLnBrk="1" fontAlgn="base" hangingPunct="1">
        <a:spcBef>
          <a:spcPct val="0"/>
        </a:spcBef>
        <a:spcAft>
          <a:spcPct val="0"/>
        </a:spcAft>
        <a:defRPr sz="4400">
          <a:solidFill>
            <a:schemeClr val="bg1">
              <a:lumMod val="95000"/>
            </a:schemeClr>
          </a:solidFill>
          <a:latin typeface="Calibri"/>
          <a:ea typeface="ＭＳ Ｐゴシック" charset="0"/>
          <a:cs typeface="Calibri"/>
        </a:defRPr>
      </a:lvl1pPr>
      <a:lvl2pPr algn="ctr" rtl="0" eaLnBrk="1" fontAlgn="base" hangingPunct="1">
        <a:spcBef>
          <a:spcPct val="0"/>
        </a:spcBef>
        <a:spcAft>
          <a:spcPct val="0"/>
        </a:spcAft>
        <a:defRPr sz="4400">
          <a:solidFill>
            <a:schemeClr val="tx2"/>
          </a:solidFill>
          <a:latin typeface="Arial" pitchFamily="-112"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pitchFamily="-112"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pitchFamily="-112"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pitchFamily="-112"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pitchFamily="-112" charset="0"/>
          <a:ea typeface="MS PGothic" pitchFamily="34" charset="-128"/>
          <a:cs typeface="MS PGothic" pitchFamily="34" charset="-128"/>
        </a:defRPr>
      </a:lvl6pPr>
      <a:lvl7pPr marL="914400" algn="ctr" rtl="0" eaLnBrk="1" fontAlgn="base" hangingPunct="1">
        <a:spcBef>
          <a:spcPct val="0"/>
        </a:spcBef>
        <a:spcAft>
          <a:spcPct val="0"/>
        </a:spcAft>
        <a:defRPr sz="4400">
          <a:solidFill>
            <a:schemeClr val="tx2"/>
          </a:solidFill>
          <a:latin typeface="Arial" pitchFamily="-112" charset="0"/>
          <a:ea typeface="MS PGothic" pitchFamily="34" charset="-128"/>
          <a:cs typeface="MS PGothic" pitchFamily="34" charset="-128"/>
        </a:defRPr>
      </a:lvl7pPr>
      <a:lvl8pPr marL="1371600" algn="ctr" rtl="0" eaLnBrk="1" fontAlgn="base" hangingPunct="1">
        <a:spcBef>
          <a:spcPct val="0"/>
        </a:spcBef>
        <a:spcAft>
          <a:spcPct val="0"/>
        </a:spcAft>
        <a:defRPr sz="4400">
          <a:solidFill>
            <a:schemeClr val="tx2"/>
          </a:solidFill>
          <a:latin typeface="Arial" pitchFamily="-112" charset="0"/>
          <a:ea typeface="MS PGothic" pitchFamily="34" charset="-128"/>
          <a:cs typeface="MS PGothic" pitchFamily="34" charset="-128"/>
        </a:defRPr>
      </a:lvl8pPr>
      <a:lvl9pPr marL="1828800" algn="ctr" rtl="0" eaLnBrk="1" fontAlgn="base" hangingPunct="1">
        <a:spcBef>
          <a:spcPct val="0"/>
        </a:spcBef>
        <a:spcAft>
          <a:spcPct val="0"/>
        </a:spcAft>
        <a:defRPr sz="4400">
          <a:solidFill>
            <a:schemeClr val="tx2"/>
          </a:solidFill>
          <a:latin typeface="Arial" pitchFamily="-112" charset="0"/>
          <a:ea typeface="MS PGothic" pitchFamily="34" charset="-128"/>
          <a:cs typeface="MS PGothic" pitchFamily="34" charset="-128"/>
        </a:defRPr>
      </a:lvl9pPr>
    </p:titleStyle>
    <p:bodyStyle>
      <a:lvl1pPr marL="342900" indent="-342900" algn="l" rtl="0" eaLnBrk="1" fontAlgn="base" hangingPunct="1">
        <a:spcBef>
          <a:spcPct val="20000"/>
        </a:spcBef>
        <a:spcAft>
          <a:spcPct val="0"/>
        </a:spcAft>
        <a:buChar char="•"/>
        <a:defRPr sz="3200">
          <a:solidFill>
            <a:schemeClr val="tx1"/>
          </a:solidFill>
          <a:latin typeface="Calibri"/>
          <a:ea typeface="ＭＳ Ｐゴシック" charset="0"/>
          <a:cs typeface="Calibri"/>
        </a:defRPr>
      </a:lvl1pPr>
      <a:lvl2pPr marL="742950" indent="-285750" algn="l" rtl="0" eaLnBrk="1" fontAlgn="base" hangingPunct="1">
        <a:spcBef>
          <a:spcPct val="20000"/>
        </a:spcBef>
        <a:spcAft>
          <a:spcPct val="0"/>
        </a:spcAft>
        <a:buChar char="–"/>
        <a:defRPr sz="2800">
          <a:solidFill>
            <a:schemeClr val="tx1"/>
          </a:solidFill>
          <a:latin typeface="Calibri"/>
          <a:ea typeface="ＭＳ Ｐゴシック" pitchFamily="34" charset="-128"/>
          <a:cs typeface="Calibri"/>
        </a:defRPr>
      </a:lvl2pPr>
      <a:lvl3pPr marL="1143000" indent="-228600" algn="l" rtl="0" eaLnBrk="1" fontAlgn="base" hangingPunct="1">
        <a:spcBef>
          <a:spcPct val="20000"/>
        </a:spcBef>
        <a:spcAft>
          <a:spcPct val="0"/>
        </a:spcAft>
        <a:buChar char="•"/>
        <a:defRPr sz="2400">
          <a:solidFill>
            <a:schemeClr val="tx1"/>
          </a:solidFill>
          <a:latin typeface="Calibri"/>
          <a:ea typeface="ＭＳ Ｐゴシック" pitchFamily="34" charset="-128"/>
          <a:cs typeface="Calibri"/>
        </a:defRPr>
      </a:lvl3pPr>
      <a:lvl4pPr marL="1562100" indent="-228600" algn="l" rtl="0" eaLnBrk="1" fontAlgn="base" hangingPunct="1">
        <a:spcBef>
          <a:spcPct val="20000"/>
        </a:spcBef>
        <a:spcAft>
          <a:spcPct val="0"/>
        </a:spcAft>
        <a:buChar char="–"/>
        <a:defRPr sz="2000">
          <a:solidFill>
            <a:schemeClr val="tx1"/>
          </a:solidFill>
          <a:latin typeface="Calibri"/>
          <a:ea typeface="ＭＳ Ｐゴシック" pitchFamily="34" charset="-128"/>
          <a:cs typeface="Calibri"/>
        </a:defRPr>
      </a:lvl4pPr>
      <a:lvl5pPr marL="1981200" indent="-228600" algn="l" rtl="0" eaLnBrk="1" fontAlgn="base" hangingPunct="1">
        <a:spcBef>
          <a:spcPct val="20000"/>
        </a:spcBef>
        <a:spcAft>
          <a:spcPct val="0"/>
        </a:spcAft>
        <a:buChar char="»"/>
        <a:defRPr sz="2000">
          <a:solidFill>
            <a:schemeClr val="tx1"/>
          </a:solidFill>
          <a:latin typeface="Calibri"/>
          <a:ea typeface="ＭＳ Ｐゴシック" pitchFamily="34" charset="-128"/>
          <a:cs typeface="Calibri"/>
        </a:defRPr>
      </a:lvl5pPr>
      <a:lvl6pPr marL="2438400" indent="-228600" algn="l" rtl="0" eaLnBrk="1" fontAlgn="base" hangingPunct="1">
        <a:spcBef>
          <a:spcPct val="20000"/>
        </a:spcBef>
        <a:spcAft>
          <a:spcPct val="0"/>
        </a:spcAft>
        <a:buChar char="»"/>
        <a:defRPr sz="2000">
          <a:solidFill>
            <a:schemeClr val="tx1"/>
          </a:solidFill>
          <a:latin typeface="+mn-lt"/>
          <a:ea typeface="+mn-ea"/>
          <a:cs typeface="+mn-cs"/>
        </a:defRPr>
      </a:lvl6pPr>
      <a:lvl7pPr marL="2895600" indent="-228600" algn="l" rtl="0" eaLnBrk="1" fontAlgn="base" hangingPunct="1">
        <a:spcBef>
          <a:spcPct val="20000"/>
        </a:spcBef>
        <a:spcAft>
          <a:spcPct val="0"/>
        </a:spcAft>
        <a:buChar char="»"/>
        <a:defRPr sz="2000">
          <a:solidFill>
            <a:schemeClr val="tx1"/>
          </a:solidFill>
          <a:latin typeface="+mn-lt"/>
          <a:ea typeface="+mn-ea"/>
          <a:cs typeface="+mn-cs"/>
        </a:defRPr>
      </a:lvl7pPr>
      <a:lvl8pPr marL="3352800" indent="-228600" algn="l" rtl="0" eaLnBrk="1" fontAlgn="base" hangingPunct="1">
        <a:spcBef>
          <a:spcPct val="20000"/>
        </a:spcBef>
        <a:spcAft>
          <a:spcPct val="0"/>
        </a:spcAft>
        <a:buChar char="»"/>
        <a:defRPr sz="2000">
          <a:solidFill>
            <a:schemeClr val="tx1"/>
          </a:solidFill>
          <a:latin typeface="+mn-lt"/>
          <a:ea typeface="+mn-ea"/>
          <a:cs typeface="+mn-cs"/>
        </a:defRPr>
      </a:lvl8pPr>
      <a:lvl9pPr marL="3810000" indent="-228600" algn="l" rtl="0" eaLnBrk="1" fontAlgn="base" hangingPunct="1">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80CBB2-09E9-7743-A795-A76CE777778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640C14-9EBB-2F4A-A616-D2C56CC04F9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3CEDD-77BB-3C46-B035-AD2F9C454817}"/>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636A86-3CCB-9C48-BB19-32381E4D836A}" type="datetimeFigureOut">
              <a:rPr lang="en-US" smtClean="0"/>
              <a:t>6/5/20</a:t>
            </a:fld>
            <a:endParaRPr lang="en-US"/>
          </a:p>
        </p:txBody>
      </p:sp>
      <p:sp>
        <p:nvSpPr>
          <p:cNvPr id="5" name="Footer Placeholder 4">
            <a:extLst>
              <a:ext uri="{FF2B5EF4-FFF2-40B4-BE49-F238E27FC236}">
                <a16:creationId xmlns:a16="http://schemas.microsoft.com/office/drawing/2014/main" id="{6AC7D016-06E6-4B43-98D0-8ED1C94E5C7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507913F-4E73-FA4F-B078-A91D4875433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C32E50-B283-864F-8036-4F4B24AB00A4}" type="slidenum">
              <a:rPr lang="en-US" smtClean="0"/>
              <a:t>‹#›</a:t>
            </a:fld>
            <a:endParaRPr lang="en-US"/>
          </a:p>
        </p:txBody>
      </p:sp>
      <p:pic>
        <p:nvPicPr>
          <p:cNvPr id="8" name="Picture 7" descr="An empty road with grass on the side of the road&#10;&#10;Description automatically generated">
            <a:extLst>
              <a:ext uri="{FF2B5EF4-FFF2-40B4-BE49-F238E27FC236}">
                <a16:creationId xmlns:a16="http://schemas.microsoft.com/office/drawing/2014/main" id="{5D0DA496-F22E-5A4E-9A05-4D8E6E235719}"/>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261259" y="0"/>
            <a:ext cx="9990409" cy="6858000"/>
          </a:xfrm>
          <a:prstGeom prst="rect">
            <a:avLst/>
          </a:prstGeom>
        </p:spPr>
      </p:pic>
    </p:spTree>
    <p:extLst>
      <p:ext uri="{BB962C8B-B14F-4D97-AF65-F5344CB8AC3E}">
        <p14:creationId xmlns:p14="http://schemas.microsoft.com/office/powerpoint/2010/main" val="28018428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WCRPFacebookBackground_VS2.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76200"/>
            <a:ext cx="9144000" cy="3407798"/>
          </a:xfrm>
          <a:prstGeom prst="rect">
            <a:avLst/>
          </a:prstGeom>
          <a:effectLst>
            <a:reflection blurRad="6350" stA="52000" endA="300" endPos="35000" dir="5400000" sy="-100000" algn="bl" rotWithShape="0"/>
          </a:effectLst>
        </p:spPr>
      </p:pic>
      <p:sp>
        <p:nvSpPr>
          <p:cNvPr id="5" name="TextBox 4"/>
          <p:cNvSpPr txBox="1"/>
          <p:nvPr/>
        </p:nvSpPr>
        <p:spPr>
          <a:xfrm>
            <a:off x="0" y="3568822"/>
            <a:ext cx="9220200" cy="646331"/>
          </a:xfrm>
          <a:prstGeom prst="rect">
            <a:avLst/>
          </a:prstGeom>
          <a:noFill/>
        </p:spPr>
        <p:txBody>
          <a:bodyPr wrap="square" rtlCol="0">
            <a:spAutoFit/>
          </a:bodyPr>
          <a:lstStyle/>
          <a:p>
            <a:pPr algn="ctr"/>
            <a:r>
              <a:rPr lang="en-US" sz="3600" b="1" dirty="0">
                <a:solidFill>
                  <a:schemeClr val="tx2">
                    <a:lumMod val="25000"/>
                  </a:schemeClr>
                </a:solidFill>
                <a:effectLst>
                  <a:outerShdw blurRad="38100" dist="38100" dir="2700000" algn="tl">
                    <a:srgbClr val="000000">
                      <a:alpha val="43137"/>
                    </a:srgbClr>
                  </a:outerShdw>
                </a:effectLst>
                <a:latin typeface="+mn-lt"/>
              </a:rPr>
              <a:t>WORLD  CLIMATE  RESEARCH  PROGRAMME </a:t>
            </a:r>
          </a:p>
        </p:txBody>
      </p:sp>
      <p:sp>
        <p:nvSpPr>
          <p:cNvPr id="6" name="TextBox 5"/>
          <p:cNvSpPr txBox="1"/>
          <p:nvPr/>
        </p:nvSpPr>
        <p:spPr>
          <a:xfrm>
            <a:off x="0" y="4855692"/>
            <a:ext cx="9144000" cy="1261884"/>
          </a:xfrm>
          <a:prstGeom prst="rect">
            <a:avLst/>
          </a:prstGeom>
          <a:noFill/>
        </p:spPr>
        <p:txBody>
          <a:bodyPr wrap="square" rtlCol="0">
            <a:spAutoFit/>
          </a:bodyPr>
          <a:lstStyle/>
          <a:p>
            <a:pPr algn="ctr">
              <a:spcAft>
                <a:spcPts val="1200"/>
              </a:spcAft>
            </a:pPr>
            <a:r>
              <a:rPr lang="en-AU" sz="2400" b="1" i="1" dirty="0">
                <a:solidFill>
                  <a:schemeClr val="tx1">
                    <a:lumMod val="75000"/>
                    <a:lumOff val="25000"/>
                  </a:schemeClr>
                </a:solidFill>
                <a:latin typeface="+mj-lt"/>
              </a:rPr>
              <a:t>WCRP High-level Science Questions and </a:t>
            </a:r>
            <a:br>
              <a:rPr lang="en-AU" sz="2400" b="1" i="1" dirty="0">
                <a:solidFill>
                  <a:schemeClr val="tx1">
                    <a:lumMod val="75000"/>
                    <a:lumOff val="25000"/>
                  </a:schemeClr>
                </a:solidFill>
                <a:latin typeface="+mj-lt"/>
              </a:rPr>
            </a:br>
            <a:r>
              <a:rPr lang="en-AU" sz="2400" b="1" i="1" dirty="0">
                <a:solidFill>
                  <a:schemeClr val="tx1">
                    <a:lumMod val="75000"/>
                    <a:lumOff val="25000"/>
                  </a:schemeClr>
                </a:solidFill>
                <a:latin typeface="+mj-lt"/>
              </a:rPr>
              <a:t>Flagship Workshop</a:t>
            </a:r>
            <a:endParaRPr lang="en-US" i="1" dirty="0">
              <a:solidFill>
                <a:schemeClr val="tx1">
                  <a:lumMod val="75000"/>
                  <a:lumOff val="25000"/>
                </a:schemeClr>
              </a:solidFill>
              <a:latin typeface="+mj-lt"/>
            </a:endParaRPr>
          </a:p>
          <a:p>
            <a:pPr algn="ctr"/>
            <a:r>
              <a:rPr lang="en-US" i="1" dirty="0">
                <a:solidFill>
                  <a:schemeClr val="tx1">
                    <a:lumMod val="75000"/>
                    <a:lumOff val="25000"/>
                  </a:schemeClr>
                </a:solidFill>
                <a:latin typeface="+mj-lt"/>
              </a:rPr>
              <a:t>Detlef Stammer and Helen Cleugh (WCRP JSC Chair and Vice Chair)</a:t>
            </a:r>
          </a:p>
        </p:txBody>
      </p:sp>
    </p:spTree>
    <p:extLst>
      <p:ext uri="{BB962C8B-B14F-4D97-AF65-F5344CB8AC3E}">
        <p14:creationId xmlns:p14="http://schemas.microsoft.com/office/powerpoint/2010/main" val="1030839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66F25-7F07-49F3-92CA-976C9E0B66A2}"/>
              </a:ext>
            </a:extLst>
          </p:cNvPr>
          <p:cNvSpPr>
            <a:spLocks noGrp="1"/>
          </p:cNvSpPr>
          <p:nvPr>
            <p:ph type="title"/>
          </p:nvPr>
        </p:nvSpPr>
        <p:spPr>
          <a:xfrm>
            <a:off x="0" y="-13010"/>
            <a:ext cx="9144000" cy="791339"/>
          </a:xfrm>
        </p:spPr>
        <p:txBody>
          <a:bodyPr/>
          <a:lstStyle/>
          <a:p>
            <a:r>
              <a:rPr lang="en-AU" dirty="0"/>
              <a:t>Implementation Priorities</a:t>
            </a:r>
            <a:endParaRPr lang="en-AU" i="1" dirty="0"/>
          </a:p>
        </p:txBody>
      </p:sp>
      <p:sp>
        <p:nvSpPr>
          <p:cNvPr id="4" name="Untertitel 2">
            <a:extLst>
              <a:ext uri="{FF2B5EF4-FFF2-40B4-BE49-F238E27FC236}">
                <a16:creationId xmlns:a16="http://schemas.microsoft.com/office/drawing/2014/main" id="{C381CE69-768A-4CDB-803E-88D61A4528F6}"/>
              </a:ext>
            </a:extLst>
          </p:cNvPr>
          <p:cNvSpPr txBox="1">
            <a:spLocks/>
          </p:cNvSpPr>
          <p:nvPr/>
        </p:nvSpPr>
        <p:spPr>
          <a:xfrm>
            <a:off x="587829" y="854901"/>
            <a:ext cx="8033657" cy="3074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e-DE"/>
            </a:defPPr>
            <a:lvl1pPr algn="ctr">
              <a:defRPr sz="2800" b="1" i="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457200" indent="-457200" algn="l">
              <a:spcAft>
                <a:spcPts val="600"/>
              </a:spcAft>
              <a:buFont typeface="+mj-lt"/>
              <a:buAutoNum type="arabicPeriod"/>
              <a:tabLst>
                <a:tab pos="530225" algn="l"/>
              </a:tabLst>
            </a:pPr>
            <a:r>
              <a:rPr lang="en-AU" sz="2200" dirty="0">
                <a:solidFill>
                  <a:schemeClr val="tx1"/>
                </a:solidFill>
              </a:rPr>
              <a:t>Foster and deliver the scientific advances and future technologies required to:</a:t>
            </a:r>
          </a:p>
          <a:p>
            <a:pPr marL="565200" lvl="1" indent="-180000">
              <a:spcAft>
                <a:spcPts val="600"/>
              </a:spcAft>
              <a:buFont typeface="Arial" panose="020B0604020202020204" pitchFamily="34" charset="0"/>
              <a:buChar char="•"/>
              <a:tabLst>
                <a:tab pos="530225" algn="l"/>
              </a:tabLst>
            </a:pPr>
            <a:r>
              <a:rPr lang="en-AU" sz="2200" i="1" dirty="0">
                <a:solidFill>
                  <a:schemeClr val="tx1"/>
                </a:solidFill>
              </a:rPr>
              <a:t>Advance understanding of the multi-scale dynamics of Earth’s climate system</a:t>
            </a:r>
          </a:p>
          <a:p>
            <a:pPr marL="565200" lvl="1" indent="-180000">
              <a:spcAft>
                <a:spcPts val="600"/>
              </a:spcAft>
              <a:buFont typeface="Arial" panose="020B0604020202020204" pitchFamily="34" charset="0"/>
              <a:buChar char="•"/>
              <a:tabLst>
                <a:tab pos="530225" algn="l"/>
              </a:tabLst>
            </a:pPr>
            <a:r>
              <a:rPr lang="en-AU" sz="2200" i="1" dirty="0">
                <a:solidFill>
                  <a:schemeClr val="tx1"/>
                </a:solidFill>
              </a:rPr>
              <a:t>Quantify climate risks and opportunities</a:t>
            </a:r>
          </a:p>
        </p:txBody>
      </p:sp>
      <p:sp>
        <p:nvSpPr>
          <p:cNvPr id="3" name="Rectangle 2">
            <a:extLst>
              <a:ext uri="{FF2B5EF4-FFF2-40B4-BE49-F238E27FC236}">
                <a16:creationId xmlns:a16="http://schemas.microsoft.com/office/drawing/2014/main" id="{E8F9BB66-258D-6745-86D9-E56CEC029741}"/>
              </a:ext>
            </a:extLst>
          </p:cNvPr>
          <p:cNvSpPr/>
          <p:nvPr/>
        </p:nvSpPr>
        <p:spPr>
          <a:xfrm>
            <a:off x="4746171" y="5949044"/>
            <a:ext cx="4397829" cy="870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4C731A9-B7FF-F549-9F16-77646A3B0437}"/>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500"/>
          <a:stretch/>
        </p:blipFill>
        <p:spPr>
          <a:xfrm>
            <a:off x="1891994" y="3657600"/>
            <a:ext cx="5360011" cy="3200400"/>
          </a:xfrm>
          <a:prstGeom prst="rect">
            <a:avLst/>
          </a:prstGeom>
        </p:spPr>
      </p:pic>
    </p:spTree>
    <p:extLst>
      <p:ext uri="{BB962C8B-B14F-4D97-AF65-F5344CB8AC3E}">
        <p14:creationId xmlns:p14="http://schemas.microsoft.com/office/powerpoint/2010/main" val="1551313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1C03BA-AAC3-234A-A33C-BBD43D434459}"/>
              </a:ext>
            </a:extLst>
          </p:cNvPr>
          <p:cNvSpPr/>
          <p:nvPr/>
        </p:nvSpPr>
        <p:spPr>
          <a:xfrm>
            <a:off x="1" y="5562600"/>
            <a:ext cx="9143999"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plant&#10;&#10;Description automatically generated">
            <a:extLst>
              <a:ext uri="{FF2B5EF4-FFF2-40B4-BE49-F238E27FC236}">
                <a16:creationId xmlns:a16="http://schemas.microsoft.com/office/drawing/2014/main" id="{BCAED474-3350-A94C-8E7C-F595D76E05D9}"/>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723900" y="3923304"/>
            <a:ext cx="10591800" cy="3618807"/>
          </a:xfrm>
          <a:prstGeom prst="rect">
            <a:avLst/>
          </a:prstGeom>
          <a:effectLst>
            <a:softEdge rad="749300"/>
          </a:effectLst>
        </p:spPr>
      </p:pic>
      <p:sp>
        <p:nvSpPr>
          <p:cNvPr id="2" name="Title 1">
            <a:extLst>
              <a:ext uri="{FF2B5EF4-FFF2-40B4-BE49-F238E27FC236}">
                <a16:creationId xmlns:a16="http://schemas.microsoft.com/office/drawing/2014/main" id="{88A66F25-7F07-49F3-92CA-976C9E0B66A2}"/>
              </a:ext>
            </a:extLst>
          </p:cNvPr>
          <p:cNvSpPr>
            <a:spLocks noGrp="1"/>
          </p:cNvSpPr>
          <p:nvPr>
            <p:ph type="title"/>
          </p:nvPr>
        </p:nvSpPr>
        <p:spPr>
          <a:xfrm>
            <a:off x="0" y="-13010"/>
            <a:ext cx="9144000" cy="791339"/>
          </a:xfrm>
        </p:spPr>
        <p:txBody>
          <a:bodyPr/>
          <a:lstStyle/>
          <a:p>
            <a:r>
              <a:rPr lang="en-AU" dirty="0"/>
              <a:t>Implementation Priorities</a:t>
            </a:r>
            <a:endParaRPr lang="en-AU" i="1" dirty="0"/>
          </a:p>
        </p:txBody>
      </p:sp>
      <p:sp>
        <p:nvSpPr>
          <p:cNvPr id="9" name="Untertitel 2">
            <a:extLst>
              <a:ext uri="{FF2B5EF4-FFF2-40B4-BE49-F238E27FC236}">
                <a16:creationId xmlns:a16="http://schemas.microsoft.com/office/drawing/2014/main" id="{F34628FE-76BD-4C0B-90E0-C8C9108B5E46}"/>
              </a:ext>
            </a:extLst>
          </p:cNvPr>
          <p:cNvSpPr txBox="1">
            <a:spLocks/>
          </p:cNvSpPr>
          <p:nvPr/>
        </p:nvSpPr>
        <p:spPr>
          <a:xfrm>
            <a:off x="587829" y="1169715"/>
            <a:ext cx="8055428" cy="2945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e-DE"/>
            </a:defPPr>
            <a:lvl1pPr algn="ctr">
              <a:defRPr sz="2800" b="1" i="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indent="-342900">
              <a:spcAft>
                <a:spcPts val="600"/>
              </a:spcAft>
              <a:buFont typeface="+mj-lt"/>
              <a:buAutoNum type="arabicPeriod" startAt="2"/>
              <a:tabLst>
                <a:tab pos="530225" algn="l"/>
              </a:tabLst>
            </a:pPr>
            <a:r>
              <a:rPr lang="en-US" sz="2200" b="1" i="1" dirty="0">
                <a:solidFill>
                  <a:schemeClr val="tx1"/>
                </a:solidFill>
              </a:rPr>
              <a:t>Develop new institutional and scientific approaches required to:</a:t>
            </a:r>
          </a:p>
          <a:p>
            <a:pPr marL="565200" lvl="1" indent="-180000">
              <a:spcAft>
                <a:spcPts val="600"/>
              </a:spcAft>
              <a:buFont typeface="Arial" panose="020B0604020202020204" pitchFamily="34" charset="0"/>
              <a:buChar char="•"/>
              <a:tabLst>
                <a:tab pos="530225" algn="l"/>
              </a:tabLst>
            </a:pPr>
            <a:r>
              <a:rPr lang="en-US" sz="2200" i="1" dirty="0">
                <a:solidFill>
                  <a:schemeClr val="tx1"/>
                </a:solidFill>
              </a:rPr>
              <a:t>Co-produce cross-disciplinary regional to local climate information for decision support and adaptation</a:t>
            </a:r>
          </a:p>
          <a:p>
            <a:pPr marL="565200" lvl="1" indent="-180000">
              <a:spcAft>
                <a:spcPts val="600"/>
              </a:spcAft>
              <a:buFont typeface="Arial" panose="020B0604020202020204" pitchFamily="34" charset="0"/>
              <a:buChar char="•"/>
              <a:tabLst>
                <a:tab pos="530225" algn="l"/>
              </a:tabLst>
            </a:pPr>
            <a:r>
              <a:rPr lang="en-AU" sz="2200" i="1" dirty="0">
                <a:solidFill>
                  <a:schemeClr val="tx1"/>
                </a:solidFill>
              </a:rPr>
              <a:t>Inform and evaluate mitigation strategies</a:t>
            </a:r>
            <a:endParaRPr lang="en-US" sz="2200" i="1" dirty="0">
              <a:solidFill>
                <a:schemeClr val="tx1"/>
              </a:solidFill>
            </a:endParaRPr>
          </a:p>
        </p:txBody>
      </p:sp>
    </p:spTree>
    <p:extLst>
      <p:ext uri="{BB962C8B-B14F-4D97-AF65-F5344CB8AC3E}">
        <p14:creationId xmlns:p14="http://schemas.microsoft.com/office/powerpoint/2010/main" val="1823647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E7714-9DE1-473D-B06C-86CFD8576D58}"/>
              </a:ext>
            </a:extLst>
          </p:cNvPr>
          <p:cNvSpPr>
            <a:spLocks noGrp="1"/>
          </p:cNvSpPr>
          <p:nvPr>
            <p:ph type="title"/>
          </p:nvPr>
        </p:nvSpPr>
        <p:spPr>
          <a:xfrm>
            <a:off x="55418" y="0"/>
            <a:ext cx="9094932" cy="838200"/>
          </a:xfrm>
        </p:spPr>
        <p:txBody>
          <a:bodyPr/>
          <a:lstStyle/>
          <a:p>
            <a:r>
              <a:rPr lang="en-AU" dirty="0"/>
              <a:t>Next Steps</a:t>
            </a:r>
          </a:p>
        </p:txBody>
      </p:sp>
      <p:graphicFrame>
        <p:nvGraphicFramePr>
          <p:cNvPr id="7" name="Diagram 6">
            <a:extLst>
              <a:ext uri="{FF2B5EF4-FFF2-40B4-BE49-F238E27FC236}">
                <a16:creationId xmlns:a16="http://schemas.microsoft.com/office/drawing/2014/main" id="{A42764D8-03A4-41EA-8D62-DFD7CA9E39FD}"/>
              </a:ext>
            </a:extLst>
          </p:cNvPr>
          <p:cNvGraphicFramePr/>
          <p:nvPr>
            <p:extLst>
              <p:ext uri="{D42A27DB-BD31-4B8C-83A1-F6EECF244321}">
                <p14:modId xmlns:p14="http://schemas.microsoft.com/office/powerpoint/2010/main" val="170014468"/>
              </p:ext>
            </p:extLst>
          </p:nvPr>
        </p:nvGraphicFramePr>
        <p:xfrm>
          <a:off x="55418" y="949035"/>
          <a:ext cx="9363942" cy="514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192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104"/>
          <p:cNvSpPr txBox="1">
            <a:spLocks noGrp="1"/>
          </p:cNvSpPr>
          <p:nvPr>
            <p:ph type="title"/>
          </p:nvPr>
        </p:nvSpPr>
        <p:spPr>
          <a:xfrm>
            <a:off x="685800" y="2605959"/>
            <a:ext cx="7772400" cy="838200"/>
          </a:xfrm>
          <a:prstGeom prst="rect">
            <a:avLst/>
          </a:prstGeom>
          <a:noFill/>
          <a:ln>
            <a:noFill/>
          </a:ln>
        </p:spPr>
        <p:txBody>
          <a:bodyPr spcFirstLastPara="1" wrap="square" lIns="91425" tIns="45700" rIns="91425" bIns="45700" anchor="ctr" anchorCtr="0">
            <a:noAutofit/>
          </a:bodyPr>
          <a:lstStyle/>
          <a:p>
            <a:pPr lvl="0"/>
            <a:r>
              <a:rPr lang="en-US" b="1" dirty="0">
                <a:solidFill>
                  <a:srgbClr val="005493"/>
                </a:solidFill>
                <a:latin typeface="Helvetica" pitchFamily="2" charset="0"/>
                <a:ea typeface="Helvetica Neue"/>
                <a:cs typeface="Calibri" panose="020F0502020204030204" pitchFamily="34" charset="0"/>
                <a:sym typeface="Helvetica Neue"/>
              </a:rPr>
              <a:t>Thank You</a:t>
            </a:r>
          </a:p>
        </p:txBody>
      </p:sp>
      <p:sp>
        <p:nvSpPr>
          <p:cNvPr id="2" name="Rectangle 1"/>
          <p:cNvSpPr/>
          <p:nvPr/>
        </p:nvSpPr>
        <p:spPr>
          <a:xfrm>
            <a:off x="3888906" y="98001"/>
            <a:ext cx="5216348" cy="64633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prstClr val="white"/>
                </a:solidFill>
                <a:effectLst/>
                <a:uLnTx/>
                <a:uFillTx/>
                <a:latin typeface="Helvetica" pitchFamily="2" charset="0"/>
                <a:ea typeface="Helvetica Neue"/>
                <a:cs typeface="Calibri" panose="020F0502020204030204" pitchFamily="34" charset="0"/>
                <a:sym typeface="Helvetica Neue"/>
              </a:rPr>
              <a:t>World Climate Research Programme (WCRP) </a:t>
            </a:r>
            <a:br>
              <a:rPr kumimoji="0" lang="en-US" sz="1800" b="1" i="0" u="none" strike="noStrike" kern="0" cap="none" spc="0" normalizeH="0" baseline="0" noProof="0" dirty="0">
                <a:ln>
                  <a:noFill/>
                </a:ln>
                <a:solidFill>
                  <a:srgbClr val="70AD47"/>
                </a:solidFill>
                <a:effectLst/>
                <a:uLnTx/>
                <a:uFillTx/>
                <a:latin typeface="Helvetica" pitchFamily="2" charset="0"/>
                <a:ea typeface="Helvetica Neue"/>
                <a:cs typeface="Calibri" panose="020F0502020204030204" pitchFamily="34" charset="0"/>
                <a:sym typeface="Helvetica Neue"/>
              </a:rPr>
            </a:br>
            <a:endParaRPr kumimoji="0" lang="en-US" sz="1800" b="0" i="0" u="none" strike="noStrike" kern="0" cap="none" spc="0" normalizeH="0" baseline="0" noProof="0" dirty="0">
              <a:ln>
                <a:noFill/>
              </a:ln>
              <a:solidFill>
                <a:prstClr val="white"/>
              </a:solidFill>
              <a:effectLst/>
              <a:uLnTx/>
              <a:uFillTx/>
              <a:latin typeface="Helvetica" pitchFamily="2" charset="0"/>
              <a:ea typeface="Helvetica Neue"/>
              <a:cs typeface="Calibri" panose="020F0502020204030204" pitchFamily="34" charset="0"/>
              <a:sym typeface="Arial"/>
            </a:endParaRPr>
          </a:p>
        </p:txBody>
      </p:sp>
      <p:pic>
        <p:nvPicPr>
          <p:cNvPr id="8" name="Picture 7">
            <a:extLst>
              <a:ext uri="{FF2B5EF4-FFF2-40B4-BE49-F238E27FC236}">
                <a16:creationId xmlns:a16="http://schemas.microsoft.com/office/drawing/2014/main" id="{8837DA7B-E56E-A44E-9C0E-D460D3E983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1478" y="0"/>
            <a:ext cx="2944678" cy="1033023"/>
          </a:xfrm>
          <a:prstGeom prst="rect">
            <a:avLst/>
          </a:prstGeom>
        </p:spPr>
      </p:pic>
      <p:pic>
        <p:nvPicPr>
          <p:cNvPr id="10" name="Picture 9">
            <a:extLst>
              <a:ext uri="{FF2B5EF4-FFF2-40B4-BE49-F238E27FC236}">
                <a16:creationId xmlns:a16="http://schemas.microsoft.com/office/drawing/2014/main" id="{7F498EFF-BE14-A940-B916-0143D26B97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1478" y="5943687"/>
            <a:ext cx="4117668" cy="1325018"/>
          </a:xfrm>
          <a:prstGeom prst="rect">
            <a:avLst/>
          </a:prstGeom>
        </p:spPr>
      </p:pic>
    </p:spTree>
    <p:extLst>
      <p:ext uri="{BB962C8B-B14F-4D97-AF65-F5344CB8AC3E}">
        <p14:creationId xmlns:p14="http://schemas.microsoft.com/office/powerpoint/2010/main" val="1421137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90"/>
          <p:cNvSpPr txBox="1">
            <a:spLocks noGrp="1"/>
          </p:cNvSpPr>
          <p:nvPr>
            <p:ph type="title"/>
          </p:nvPr>
        </p:nvSpPr>
        <p:spPr>
          <a:xfrm>
            <a:off x="727051" y="0"/>
            <a:ext cx="7772400" cy="838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latin typeface="Calibri" panose="020F0502020204030204" pitchFamily="34" charset="0"/>
                <a:ea typeface="Helvetica Neue"/>
                <a:cs typeface="Calibri" panose="020F0502020204030204" pitchFamily="34" charset="0"/>
                <a:sym typeface="Helvetica Neue"/>
              </a:rPr>
              <a:t>The future of WCRP</a:t>
            </a:r>
            <a:endParaRPr dirty="0">
              <a:latin typeface="Calibri" panose="020F0502020204030204" pitchFamily="34" charset="0"/>
              <a:cs typeface="Calibri" panose="020F0502020204030204" pitchFamily="34" charset="0"/>
            </a:endParaRPr>
          </a:p>
        </p:txBody>
      </p:sp>
      <p:sp>
        <p:nvSpPr>
          <p:cNvPr id="691" name="Google Shape;691;p90"/>
          <p:cNvSpPr txBox="1"/>
          <p:nvPr/>
        </p:nvSpPr>
        <p:spPr>
          <a:xfrm>
            <a:off x="422825" y="1304569"/>
            <a:ext cx="8229600" cy="4525963"/>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Calibri"/>
              <a:buNone/>
            </a:pPr>
            <a:endParaRPr sz="3200" b="0" i="0" u="none" strike="noStrike" cap="none">
              <a:solidFill>
                <a:srgbClr val="262626"/>
              </a:solidFill>
              <a:latin typeface="Calibri"/>
              <a:ea typeface="Calibri"/>
              <a:cs typeface="Calibri"/>
              <a:sym typeface="Calibri"/>
            </a:endParaRPr>
          </a:p>
        </p:txBody>
      </p:sp>
      <p:sp>
        <p:nvSpPr>
          <p:cNvPr id="692" name="Google Shape;692;p90"/>
          <p:cNvSpPr txBox="1"/>
          <p:nvPr/>
        </p:nvSpPr>
        <p:spPr>
          <a:xfrm>
            <a:off x="4286678" y="2897742"/>
            <a:ext cx="4212773" cy="1077219"/>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7272"/>
              </a:buClr>
              <a:buSzPts val="3200"/>
              <a:buFont typeface="Arial"/>
              <a:buNone/>
            </a:pPr>
            <a:r>
              <a:rPr lang="en-US" sz="3200" b="1" i="0" u="none" strike="noStrike" cap="none" dirty="0">
                <a:solidFill>
                  <a:srgbClr val="007272"/>
                </a:solidFill>
                <a:latin typeface="Calibri" panose="020F0502020204030204" pitchFamily="34" charset="0"/>
                <a:cs typeface="Calibri" panose="020F0502020204030204" pitchFamily="34" charset="0"/>
                <a:sym typeface="Arial"/>
              </a:rPr>
              <a:t>WCRP Strategic Plan</a:t>
            </a:r>
          </a:p>
          <a:p>
            <a:pPr marL="0" marR="0" lvl="0" indent="0" algn="ctr" rtl="0">
              <a:lnSpc>
                <a:spcPct val="100000"/>
              </a:lnSpc>
              <a:spcBef>
                <a:spcPts val="0"/>
              </a:spcBef>
              <a:spcAft>
                <a:spcPts val="0"/>
              </a:spcAft>
              <a:buClr>
                <a:srgbClr val="007272"/>
              </a:buClr>
              <a:buSzPts val="3200"/>
              <a:buFont typeface="Arial"/>
              <a:buNone/>
            </a:pPr>
            <a:r>
              <a:rPr lang="en-US" sz="3200" b="1" dirty="0">
                <a:solidFill>
                  <a:srgbClr val="007272"/>
                </a:solidFill>
                <a:latin typeface="Calibri" panose="020F0502020204030204" pitchFamily="34" charset="0"/>
                <a:cs typeface="Calibri" panose="020F0502020204030204" pitchFamily="34" charset="0"/>
                <a:sym typeface="Arial"/>
              </a:rPr>
              <a:t>2019 - 2028</a:t>
            </a:r>
            <a:endParaRPr dirty="0">
              <a:latin typeface="Calibri" panose="020F0502020204030204" pitchFamily="34" charset="0"/>
              <a:cs typeface="Calibri" panose="020F0502020204030204" pitchFamily="34" charset="0"/>
            </a:endParaRPr>
          </a:p>
        </p:txBody>
      </p:sp>
      <p:pic>
        <p:nvPicPr>
          <p:cNvPr id="693" name="Google Shape;693;p90"/>
          <p:cNvPicPr preferRelativeResize="0"/>
          <p:nvPr/>
        </p:nvPicPr>
        <p:blipFill rotWithShape="1">
          <a:blip r:embed="rId3">
            <a:alphaModFix/>
          </a:blip>
          <a:srcRect/>
          <a:stretch/>
        </p:blipFill>
        <p:spPr>
          <a:xfrm>
            <a:off x="544286" y="1513689"/>
            <a:ext cx="3494314" cy="4922544"/>
          </a:xfrm>
          <a:prstGeom prst="rect">
            <a:avLst/>
          </a:prstGeom>
          <a:noFill/>
          <a:ln>
            <a:noFill/>
          </a:ln>
        </p:spPr>
      </p:pic>
    </p:spTree>
    <p:extLst>
      <p:ext uri="{BB962C8B-B14F-4D97-AF65-F5344CB8AC3E}">
        <p14:creationId xmlns:p14="http://schemas.microsoft.com/office/powerpoint/2010/main" val="1094029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9" name="Rounded Rectangle 8">
            <a:extLst>
              <a:ext uri="{FF2B5EF4-FFF2-40B4-BE49-F238E27FC236}">
                <a16:creationId xmlns:a16="http://schemas.microsoft.com/office/drawing/2014/main" id="{783D011C-06A6-9C43-A8C7-04670F41CFDC}"/>
              </a:ext>
            </a:extLst>
          </p:cNvPr>
          <p:cNvSpPr/>
          <p:nvPr/>
        </p:nvSpPr>
        <p:spPr>
          <a:xfrm>
            <a:off x="297373" y="3914588"/>
            <a:ext cx="8549254" cy="1863614"/>
          </a:xfrm>
          <a:prstGeom prst="roundRect">
            <a:avLst/>
          </a:prstGeom>
          <a:solidFill>
            <a:srgbClr val="DB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Rounded Rectangle 6">
            <a:extLst>
              <a:ext uri="{FF2B5EF4-FFF2-40B4-BE49-F238E27FC236}">
                <a16:creationId xmlns:a16="http://schemas.microsoft.com/office/drawing/2014/main" id="{45808322-5318-2444-B9FC-42C456462561}"/>
              </a:ext>
            </a:extLst>
          </p:cNvPr>
          <p:cNvSpPr/>
          <p:nvPr/>
        </p:nvSpPr>
        <p:spPr>
          <a:xfrm>
            <a:off x="293499" y="1811731"/>
            <a:ext cx="8438828" cy="1972897"/>
          </a:xfrm>
          <a:prstGeom prst="roundRect">
            <a:avLst/>
          </a:prstGeom>
          <a:solidFill>
            <a:srgbClr val="DB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97" name="Google Shape;797;p104"/>
          <p:cNvSpPr txBox="1">
            <a:spLocks noGrp="1"/>
          </p:cNvSpPr>
          <p:nvPr>
            <p:ph type="title"/>
          </p:nvPr>
        </p:nvSpPr>
        <p:spPr>
          <a:xfrm>
            <a:off x="59087" y="-83376"/>
            <a:ext cx="7632700" cy="838200"/>
          </a:xfrm>
          <a:prstGeom prst="rect">
            <a:avLst/>
          </a:prstGeom>
          <a:noFill/>
          <a:ln>
            <a:noFill/>
          </a:ln>
        </p:spPr>
        <p:txBody>
          <a:bodyPr spcFirstLastPara="1" wrap="square" lIns="91425" tIns="45700" rIns="91425" bIns="45700" anchor="ctr" anchorCtr="0">
            <a:noAutofit/>
          </a:bodyPr>
          <a:lstStyle/>
          <a:p>
            <a:pPr lvl="0"/>
            <a:r>
              <a:rPr lang="en-US" sz="4000" dirty="0">
                <a:latin typeface="Calibri" panose="020F0502020204030204" pitchFamily="34" charset="0"/>
                <a:ea typeface="Helvetica Neue"/>
                <a:cs typeface="Calibri" panose="020F0502020204030204" pitchFamily="34" charset="0"/>
                <a:sym typeface="Helvetica Neue"/>
              </a:rPr>
              <a:t>The new WCRP Strategy</a:t>
            </a:r>
          </a:p>
        </p:txBody>
      </p:sp>
      <p:sp>
        <p:nvSpPr>
          <p:cNvPr id="5" name="TextBox 4">
            <a:extLst>
              <a:ext uri="{FF2B5EF4-FFF2-40B4-BE49-F238E27FC236}">
                <a16:creationId xmlns:a16="http://schemas.microsoft.com/office/drawing/2014/main" id="{A8EFB875-5304-3A4F-B8A8-F08B443D9F1A}"/>
              </a:ext>
            </a:extLst>
          </p:cNvPr>
          <p:cNvSpPr txBox="1"/>
          <p:nvPr/>
        </p:nvSpPr>
        <p:spPr>
          <a:xfrm>
            <a:off x="621288" y="1510691"/>
            <a:ext cx="8107165" cy="4616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Helvetica" pitchFamily="2" charset="0"/>
              <a:cs typeface="Arial"/>
              <a:sym typeface="Arial"/>
            </a:endParaRPr>
          </a:p>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Helvetica" pitchFamily="2" charset="0"/>
                <a:cs typeface="Arial"/>
                <a:sym typeface="Arial"/>
              </a:rPr>
              <a:t>The Vision (</a:t>
            </a:r>
            <a:r>
              <a:rPr kumimoji="0" lang="en-US" sz="2800" b="0" i="1" u="none" strike="noStrike" kern="0" cap="none" spc="0" normalizeH="0" baseline="0" noProof="0" dirty="0">
                <a:ln>
                  <a:noFill/>
                </a:ln>
                <a:solidFill>
                  <a:srgbClr val="000000"/>
                </a:solidFill>
                <a:effectLst/>
                <a:uLnTx/>
                <a:uFillTx/>
                <a:latin typeface="Helvetica" pitchFamily="2" charset="0"/>
                <a:cs typeface="Arial"/>
                <a:sym typeface="Arial"/>
              </a:rPr>
              <a:t>our aspiration</a:t>
            </a:r>
            <a:r>
              <a:rPr kumimoji="0" lang="en-US" sz="2800" b="0" i="0" u="none" strike="noStrike" kern="0" cap="none" spc="0" normalizeH="0" baseline="0" noProof="0" dirty="0">
                <a:ln>
                  <a:noFill/>
                </a:ln>
                <a:solidFill>
                  <a:srgbClr val="000000"/>
                </a:solidFill>
                <a:effectLst/>
                <a:uLnTx/>
                <a:uFillTx/>
                <a:latin typeface="Helvetica" pitchFamily="2" charset="0"/>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Helvetica" pitchFamily="2" charset="0"/>
                <a:cs typeface="Arial"/>
                <a:sym typeface="Arial"/>
              </a:rPr>
              <a:t>A world that uses sound, relevant, and timely climate science to ensure a more resilient present and sustainable future for humankind.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rgbClr val="000000"/>
              </a:solidFill>
              <a:effectLst/>
              <a:uLnTx/>
              <a:uFillTx/>
              <a:latin typeface="Helvetica" pitchFamily="2" charset="0"/>
              <a:cs typeface="Arial"/>
              <a:sym typeface="Arial"/>
            </a:endParaRPr>
          </a:p>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Helvetica" pitchFamily="2" charset="0"/>
                <a:cs typeface="Arial"/>
                <a:sym typeface="Arial"/>
              </a:rPr>
              <a:t>The Mission (</a:t>
            </a:r>
            <a:r>
              <a:rPr kumimoji="0" lang="en-US" sz="2800" b="0" i="1" u="none" strike="noStrike" kern="0" cap="none" spc="0" normalizeH="0" baseline="0" noProof="0" dirty="0">
                <a:ln>
                  <a:noFill/>
                </a:ln>
                <a:solidFill>
                  <a:srgbClr val="000000"/>
                </a:solidFill>
                <a:effectLst/>
                <a:uLnTx/>
                <a:uFillTx/>
                <a:latin typeface="Helvetica" pitchFamily="2" charset="0"/>
                <a:cs typeface="Arial"/>
                <a:sym typeface="Arial"/>
              </a:rPr>
              <a:t>what we do, our purpose</a:t>
            </a:r>
            <a:r>
              <a:rPr kumimoji="0" lang="en-US" sz="2800" b="0" i="0" u="none" strike="noStrike" kern="0" cap="none" spc="0" normalizeH="0" baseline="0" noProof="0" dirty="0">
                <a:ln>
                  <a:noFill/>
                </a:ln>
                <a:solidFill>
                  <a:srgbClr val="000000"/>
                </a:solidFill>
                <a:effectLst/>
                <a:uLnTx/>
                <a:uFillTx/>
                <a:latin typeface="Helvetica" pitchFamily="2" charset="0"/>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Helvetica" pitchFamily="2" charset="0"/>
                <a:cs typeface="Arial"/>
                <a:sym typeface="Arial"/>
              </a:rPr>
              <a:t>Coordinate and facilitate international climate research to develop, share, and apply the climate knowledge that contributes to societal well-being.</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2800" b="0" i="0" u="none" strike="noStrike" kern="0" cap="none" spc="0" normalizeH="0" baseline="0" noProof="0" dirty="0">
              <a:ln>
                <a:noFill/>
              </a:ln>
              <a:solidFill>
                <a:srgbClr val="000000"/>
              </a:solidFill>
              <a:effectLst/>
              <a:uLnTx/>
              <a:uFillTx/>
              <a:latin typeface="Helvetica" pitchFamily="2" charset="0"/>
              <a:cs typeface="Arial"/>
              <a:sym typeface="Arial"/>
            </a:endParaRPr>
          </a:p>
        </p:txBody>
      </p:sp>
      <p:pic>
        <p:nvPicPr>
          <p:cNvPr id="11" name="Google Shape;693;p90">
            <a:extLst>
              <a:ext uri="{FF2B5EF4-FFF2-40B4-BE49-F238E27FC236}">
                <a16:creationId xmlns:a16="http://schemas.microsoft.com/office/drawing/2014/main" id="{3A82A134-F2A0-420D-8561-8A32F6E25F53}"/>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691787" y="14718"/>
            <a:ext cx="1452213" cy="1972897"/>
          </a:xfrm>
          <a:prstGeom prst="rect">
            <a:avLst/>
          </a:prstGeom>
          <a:noFill/>
          <a:ln>
            <a:noFill/>
          </a:ln>
        </p:spPr>
      </p:pic>
    </p:spTree>
    <p:extLst>
      <p:ext uri="{BB962C8B-B14F-4D97-AF65-F5344CB8AC3E}">
        <p14:creationId xmlns:p14="http://schemas.microsoft.com/office/powerpoint/2010/main" val="1455454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Google Shape;797;p104"/>
          <p:cNvSpPr txBox="1">
            <a:spLocks noGrp="1"/>
          </p:cNvSpPr>
          <p:nvPr>
            <p:ph type="title"/>
          </p:nvPr>
        </p:nvSpPr>
        <p:spPr>
          <a:xfrm>
            <a:off x="410705" y="0"/>
            <a:ext cx="8353588" cy="838200"/>
          </a:xfrm>
          <a:prstGeom prst="rect">
            <a:avLst/>
          </a:prstGeom>
          <a:noFill/>
          <a:ln>
            <a:noFill/>
          </a:ln>
        </p:spPr>
        <p:txBody>
          <a:bodyPr spcFirstLastPara="1" wrap="square" lIns="91425" tIns="45700" rIns="91425" bIns="45700" anchor="ctr" anchorCtr="0">
            <a:noAutofit/>
          </a:bodyPr>
          <a:lstStyle/>
          <a:p>
            <a:pPr lvl="0"/>
            <a:r>
              <a:rPr lang="en-US" dirty="0">
                <a:latin typeface="Calibri" panose="020F0502020204030204" pitchFamily="34" charset="0"/>
                <a:ea typeface="Helvetica Neue"/>
                <a:cs typeface="Calibri" panose="020F0502020204030204" pitchFamily="34" charset="0"/>
                <a:sym typeface="Helvetica Neue"/>
              </a:rPr>
              <a:t>WCRP Strategic Plan</a:t>
            </a:r>
          </a:p>
        </p:txBody>
      </p:sp>
      <p:pic>
        <p:nvPicPr>
          <p:cNvPr id="6" name="Picture 5">
            <a:extLst>
              <a:ext uri="{C183D7F6-B498-43B3-948B-1728B52AA6E4}">
                <adec:decorative xmlns:adec="http://schemas.microsoft.com/office/drawing/2017/decorative" val="1"/>
              </a:ext>
            </a:extLst>
          </p:cNvPr>
          <p:cNvPicPr/>
          <p:nvPr/>
        </p:nvPicPr>
        <p:blipFill>
          <a:blip r:embed="rId3" cstate="screen">
            <a:extLst>
              <a:ext uri="{28A0092B-C50C-407E-A947-70E740481C1C}">
                <a14:useLocalDpi xmlns:a14="http://schemas.microsoft.com/office/drawing/2010/main"/>
              </a:ext>
            </a:extLst>
          </a:blip>
          <a:stretch>
            <a:fillRect/>
          </a:stretch>
        </p:blipFill>
        <p:spPr>
          <a:xfrm>
            <a:off x="183735" y="814747"/>
            <a:ext cx="8580558" cy="4963998"/>
          </a:xfrm>
          <a:prstGeom prst="rect">
            <a:avLst/>
          </a:prstGeom>
        </p:spPr>
      </p:pic>
      <p:grpSp>
        <p:nvGrpSpPr>
          <p:cNvPr id="7" name="Group 6">
            <a:extLst>
              <a:ext uri="{FF2B5EF4-FFF2-40B4-BE49-F238E27FC236}">
                <a16:creationId xmlns:a16="http://schemas.microsoft.com/office/drawing/2014/main" id="{E1A47CF6-05EA-9941-96EB-F3E83FA1FE58}"/>
              </a:ext>
            </a:extLst>
          </p:cNvPr>
          <p:cNvGrpSpPr/>
          <p:nvPr/>
        </p:nvGrpSpPr>
        <p:grpSpPr>
          <a:xfrm>
            <a:off x="147234" y="5013176"/>
            <a:ext cx="4548752" cy="954107"/>
            <a:chOff x="550191" y="5247126"/>
            <a:chExt cx="4548752" cy="954107"/>
          </a:xfrm>
        </p:grpSpPr>
        <p:sp>
          <p:nvSpPr>
            <p:cNvPr id="3" name="Rounded Rectangle 2">
              <a:extLst>
                <a:ext uri="{FF2B5EF4-FFF2-40B4-BE49-F238E27FC236}">
                  <a16:creationId xmlns:a16="http://schemas.microsoft.com/office/drawing/2014/main" id="{89B98DD3-3ACB-574E-A01E-F0948D1E24AE}"/>
                </a:ext>
              </a:extLst>
            </p:cNvPr>
            <p:cNvSpPr/>
            <p:nvPr/>
          </p:nvSpPr>
          <p:spPr>
            <a:xfrm>
              <a:off x="550191" y="5247126"/>
              <a:ext cx="4548752" cy="954107"/>
            </a:xfrm>
            <a:prstGeom prst="roundRect">
              <a:avLst/>
            </a:prstGeom>
            <a:solidFill>
              <a:srgbClr val="DBF0F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a:extLst>
                <a:ext uri="{FF2B5EF4-FFF2-40B4-BE49-F238E27FC236}">
                  <a16:creationId xmlns:a16="http://schemas.microsoft.com/office/drawing/2014/main" id="{6E71E9E4-8F60-FA4C-A5B2-108153D16F05}"/>
                </a:ext>
              </a:extLst>
            </p:cNvPr>
            <p:cNvSpPr txBox="1"/>
            <p:nvPr/>
          </p:nvSpPr>
          <p:spPr>
            <a:xfrm>
              <a:off x="679427" y="5247126"/>
              <a:ext cx="4290280" cy="95410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A hierarchy of simulation tools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Sustained observations and reference data sets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Need for open access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High-end computing and data management</a:t>
              </a:r>
            </a:p>
          </p:txBody>
        </p:sp>
      </p:grpSp>
      <p:sp>
        <p:nvSpPr>
          <p:cNvPr id="9" name="TextBox 8">
            <a:extLst>
              <a:ext uri="{FF2B5EF4-FFF2-40B4-BE49-F238E27FC236}">
                <a16:creationId xmlns:a16="http://schemas.microsoft.com/office/drawing/2014/main" id="{6B4C0F86-F56D-2046-8C2B-F7EE32D19A7E}"/>
              </a:ext>
            </a:extLst>
          </p:cNvPr>
          <p:cNvSpPr txBox="1"/>
          <p:nvPr/>
        </p:nvSpPr>
        <p:spPr>
          <a:xfrm>
            <a:off x="147234" y="6201054"/>
            <a:ext cx="43007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Helvetica" pitchFamily="2" charset="0"/>
                <a:cs typeface="Arial"/>
                <a:sym typeface="Arial"/>
              </a:rPr>
              <a:t>www.wcrp-climate.org/wcrp-sp</a:t>
            </a:r>
          </a:p>
        </p:txBody>
      </p:sp>
      <p:sp>
        <p:nvSpPr>
          <p:cNvPr id="2" name="TextBox 1">
            <a:extLst>
              <a:ext uri="{FF2B5EF4-FFF2-40B4-BE49-F238E27FC236}">
                <a16:creationId xmlns:a16="http://schemas.microsoft.com/office/drawing/2014/main" id="{303026C8-7CFF-3B48-BFD2-641825F34116}"/>
              </a:ext>
            </a:extLst>
          </p:cNvPr>
          <p:cNvSpPr txBox="1"/>
          <p:nvPr/>
        </p:nvSpPr>
        <p:spPr>
          <a:xfrm>
            <a:off x="4969707" y="1196752"/>
            <a:ext cx="2703006" cy="3114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Scientific Objectives</a:t>
            </a:r>
          </a:p>
        </p:txBody>
      </p:sp>
      <p:pic>
        <p:nvPicPr>
          <p:cNvPr id="10" name="Picture 9">
            <a:extLst>
              <a:ext uri="{FF2B5EF4-FFF2-40B4-BE49-F238E27FC236}">
                <a16:creationId xmlns:a16="http://schemas.microsoft.com/office/drawing/2014/main" id="{E972AB35-C9FE-448A-8E37-5C13C25A7211}"/>
              </a:ext>
            </a:extLst>
          </p:cNvPr>
          <p:cNvPicPr/>
          <p:nvPr/>
        </p:nvPicPr>
        <p:blipFill rotWithShape="1">
          <a:blip r:embed="rId4" cstate="screen">
            <a:extLst>
              <a:ext uri="{28A0092B-C50C-407E-A947-70E740481C1C}">
                <a14:useLocalDpi xmlns:a14="http://schemas.microsoft.com/office/drawing/2010/main"/>
              </a:ext>
            </a:extLst>
          </a:blip>
          <a:srcRect/>
          <a:stretch/>
        </p:blipFill>
        <p:spPr>
          <a:xfrm>
            <a:off x="4788721" y="1001491"/>
            <a:ext cx="4355279" cy="4871523"/>
          </a:xfrm>
          <a:prstGeom prst="rect">
            <a:avLst/>
          </a:prstGeom>
        </p:spPr>
      </p:pic>
    </p:spTree>
    <p:extLst>
      <p:ext uri="{BB962C8B-B14F-4D97-AF65-F5344CB8AC3E}">
        <p14:creationId xmlns:p14="http://schemas.microsoft.com/office/powerpoint/2010/main" val="37764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14419" y="0"/>
            <a:ext cx="8315161" cy="838200"/>
          </a:xfrm>
        </p:spPr>
        <p:txBody>
          <a:bodyPr/>
          <a:lstStyle/>
          <a:p>
            <a:r>
              <a:rPr lang="en-US" dirty="0"/>
              <a:t>The Path towards Implementation </a:t>
            </a:r>
          </a:p>
        </p:txBody>
      </p:sp>
      <p:sp>
        <p:nvSpPr>
          <p:cNvPr id="4" name="Textplatzhalter 3"/>
          <p:cNvSpPr>
            <a:spLocks noGrp="1"/>
          </p:cNvSpPr>
          <p:nvPr>
            <p:ph type="body" idx="1"/>
          </p:nvPr>
        </p:nvSpPr>
        <p:spPr>
          <a:xfrm>
            <a:off x="76199" y="960120"/>
            <a:ext cx="8854441" cy="5192890"/>
          </a:xfrm>
        </p:spPr>
        <p:txBody>
          <a:bodyPr/>
          <a:lstStyle/>
          <a:p>
            <a:pPr>
              <a:spcBef>
                <a:spcPts val="1200"/>
              </a:spcBef>
              <a:spcAft>
                <a:spcPts val="600"/>
              </a:spcAft>
            </a:pPr>
            <a:r>
              <a:rPr lang="en-AU" sz="2400" b="1" dirty="0">
                <a:solidFill>
                  <a:schemeClr val="tx1"/>
                </a:solidFill>
              </a:rPr>
              <a:t>Prioritize WCRP science </a:t>
            </a:r>
            <a:r>
              <a:rPr lang="en-AU" sz="2400" dirty="0">
                <a:solidFill>
                  <a:schemeClr val="tx1"/>
                </a:solidFill>
              </a:rPr>
              <a:t>that will enable rapid progress towards providing societally-relevant climate information by identifying:</a:t>
            </a:r>
          </a:p>
          <a:p>
            <a:pPr marL="1028700" lvl="1" indent="-457200">
              <a:spcBef>
                <a:spcPts val="1200"/>
              </a:spcBef>
              <a:spcAft>
                <a:spcPts val="600"/>
              </a:spcAft>
              <a:buSzPct val="100000"/>
              <a:buFont typeface="+mj-lt"/>
              <a:buAutoNum type="alphaLcPeriod"/>
            </a:pPr>
            <a:r>
              <a:rPr lang="en-AU" sz="1800" b="1" dirty="0">
                <a:solidFill>
                  <a:schemeClr val="tx1"/>
                </a:solidFill>
              </a:rPr>
              <a:t>“Lighthouse Activities</a:t>
            </a:r>
            <a:r>
              <a:rPr lang="en-AU" sz="1800" b="1" baseline="30000" dirty="0">
                <a:solidFill>
                  <a:schemeClr val="tx1"/>
                </a:solidFill>
              </a:rPr>
              <a:t>1</a:t>
            </a:r>
            <a:r>
              <a:rPr lang="en-AU" sz="1800" b="1" dirty="0">
                <a:solidFill>
                  <a:schemeClr val="tx1"/>
                </a:solidFill>
              </a:rPr>
              <a:t>”</a:t>
            </a:r>
            <a:r>
              <a:rPr lang="en-AU" sz="1800" dirty="0">
                <a:solidFill>
                  <a:schemeClr val="tx1"/>
                </a:solidFill>
              </a:rPr>
              <a:t> that </a:t>
            </a:r>
            <a:r>
              <a:rPr lang="en-US" sz="1800" dirty="0">
                <a:solidFill>
                  <a:schemeClr val="tx1"/>
                </a:solidFill>
              </a:rPr>
              <a:t>go beyond the capacity of an agency or nation and that </a:t>
            </a:r>
            <a:r>
              <a:rPr lang="en-AU" sz="1800" dirty="0">
                <a:solidFill>
                  <a:schemeClr val="tx1"/>
                </a:solidFill>
              </a:rPr>
              <a:t>will make critical near-term progress towards WCRP achieving its Vision, Mission and four Scientific Objectives</a:t>
            </a:r>
            <a:endParaRPr lang="en-US" sz="1800" dirty="0">
              <a:solidFill>
                <a:schemeClr val="tx1"/>
              </a:solidFill>
            </a:endParaRPr>
          </a:p>
          <a:p>
            <a:pPr marL="1028700" lvl="1" indent="-457200">
              <a:spcBef>
                <a:spcPts val="1200"/>
              </a:spcBef>
              <a:spcAft>
                <a:spcPts val="600"/>
              </a:spcAft>
              <a:buSzPct val="100000"/>
              <a:buFont typeface="+mj-lt"/>
              <a:buAutoNum type="alphaLcPeriod"/>
            </a:pPr>
            <a:r>
              <a:rPr lang="en-US" sz="1800" b="1" dirty="0">
                <a:solidFill>
                  <a:schemeClr val="tx1"/>
                </a:solidFill>
              </a:rPr>
              <a:t>“Implementation Priorities” </a:t>
            </a:r>
            <a:r>
              <a:rPr lang="en-US" sz="1800" dirty="0">
                <a:solidFill>
                  <a:schemeClr val="tx1"/>
                </a:solidFill>
              </a:rPr>
              <a:t>that will help the implementation by prioritizing near-term climate science needed to provide </a:t>
            </a:r>
            <a:r>
              <a:rPr lang="en-AU" sz="1800" dirty="0">
                <a:solidFill>
                  <a:schemeClr val="tx1"/>
                </a:solidFill>
              </a:rPr>
              <a:t>robust and actionable regional to local climate information e.g. to implement SDGs and inform climate adaptation and mitigation (including intervention) strategies</a:t>
            </a:r>
            <a:endParaRPr lang="en-AU" sz="1800" b="1" dirty="0">
              <a:solidFill>
                <a:schemeClr val="tx1"/>
              </a:solidFill>
            </a:endParaRPr>
          </a:p>
          <a:p>
            <a:pPr indent="-360363">
              <a:spcBef>
                <a:spcPts val="1200"/>
              </a:spcBef>
            </a:pPr>
            <a:r>
              <a:rPr lang="en-AU" sz="2400" b="1" dirty="0">
                <a:solidFill>
                  <a:schemeClr val="tx1"/>
                </a:solidFill>
              </a:rPr>
              <a:t>Identify elements </a:t>
            </a:r>
            <a:r>
              <a:rPr lang="en-AU" sz="2400" dirty="0">
                <a:solidFill>
                  <a:schemeClr val="tx1"/>
                </a:solidFill>
              </a:rPr>
              <a:t>that will facilitate and enable WCRP’s delivery of these scientific advances, and achieving its Mission</a:t>
            </a:r>
            <a:endParaRPr lang="en-AU" sz="2400" b="1" dirty="0">
              <a:solidFill>
                <a:schemeClr val="tx1"/>
              </a:solidFill>
            </a:endParaRPr>
          </a:p>
          <a:p>
            <a:pPr>
              <a:spcBef>
                <a:spcPts val="1200"/>
              </a:spcBef>
            </a:pPr>
            <a:r>
              <a:rPr lang="en-US" sz="2400" b="1" dirty="0">
                <a:solidFill>
                  <a:schemeClr val="tx1"/>
                </a:solidFill>
              </a:rPr>
              <a:t>Community consultation and consolidation </a:t>
            </a:r>
            <a:r>
              <a:rPr lang="mr-IN" sz="2400" b="1" dirty="0">
                <a:solidFill>
                  <a:schemeClr val="tx1"/>
                </a:solidFill>
              </a:rPr>
              <a:t>…</a:t>
            </a:r>
            <a:endParaRPr lang="en-AU" sz="2400" b="1" dirty="0">
              <a:solidFill>
                <a:schemeClr val="tx1"/>
              </a:solidFill>
            </a:endParaRPr>
          </a:p>
          <a:p>
            <a:pPr marL="571500" lvl="1" indent="0">
              <a:spcBef>
                <a:spcPts val="0"/>
              </a:spcBef>
              <a:buNone/>
            </a:pPr>
            <a:endParaRPr lang="en-AU" sz="2400" b="1" dirty="0">
              <a:solidFill>
                <a:schemeClr val="tx1"/>
              </a:solidFill>
            </a:endParaRPr>
          </a:p>
          <a:p>
            <a:pPr>
              <a:spcBef>
                <a:spcPts val="0"/>
              </a:spcBef>
            </a:pPr>
            <a:endParaRPr lang="de-DE" sz="2400" dirty="0"/>
          </a:p>
        </p:txBody>
      </p:sp>
      <p:sp>
        <p:nvSpPr>
          <p:cNvPr id="6" name="Rectangle 5">
            <a:extLst>
              <a:ext uri="{FF2B5EF4-FFF2-40B4-BE49-F238E27FC236}">
                <a16:creationId xmlns:a16="http://schemas.microsoft.com/office/drawing/2014/main" id="{C3F59546-DDDC-489A-86C9-3C3F2B07D03C}"/>
              </a:ext>
            </a:extLst>
          </p:cNvPr>
          <p:cNvSpPr/>
          <p:nvPr/>
        </p:nvSpPr>
        <p:spPr>
          <a:xfrm>
            <a:off x="76199" y="5920987"/>
            <a:ext cx="4822372" cy="707886"/>
          </a:xfrm>
          <a:prstGeom prst="rect">
            <a:avLst/>
          </a:prstGeom>
        </p:spPr>
        <p:txBody>
          <a:bodyPr wrap="square">
            <a:spAutoFit/>
          </a:bodyPr>
          <a:lstStyle/>
          <a:p>
            <a:r>
              <a:rPr lang="en-US" sz="2000" i="1" dirty="0">
                <a:solidFill>
                  <a:schemeClr val="bg2">
                    <a:lumMod val="50000"/>
                  </a:schemeClr>
                </a:solidFill>
                <a:latin typeface="Calibri" panose="020F0502020204030204" pitchFamily="34" charset="0"/>
                <a:ea typeface="Times New Roman" panose="02020603050405020304" pitchFamily="18" charset="0"/>
                <a:cs typeface="Calibri" panose="020F0502020204030204" pitchFamily="34" charset="0"/>
              </a:rPr>
              <a:t>1: Major experiments, high-visibility projects, or infrastructure building blocks </a:t>
            </a:r>
            <a:endParaRPr lang="en-AU" sz="2000" i="1" dirty="0">
              <a:solidFill>
                <a:schemeClr val="bg2">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803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a:t>Hamburg Workshop – Initial Goal </a:t>
            </a:r>
            <a:endParaRPr lang="de-DE" dirty="0"/>
          </a:p>
        </p:txBody>
      </p:sp>
      <p:sp>
        <p:nvSpPr>
          <p:cNvPr id="4" name="Textplatzhalter 3"/>
          <p:cNvSpPr>
            <a:spLocks noGrp="1"/>
          </p:cNvSpPr>
          <p:nvPr>
            <p:ph type="body" idx="1"/>
          </p:nvPr>
        </p:nvSpPr>
        <p:spPr>
          <a:xfrm>
            <a:off x="119144" y="929541"/>
            <a:ext cx="8905711" cy="5191390"/>
          </a:xfrm>
        </p:spPr>
        <p:txBody>
          <a:bodyPr/>
          <a:lstStyle/>
          <a:p>
            <a:pPr marL="114300" lvl="1" indent="0">
              <a:spcBef>
                <a:spcPts val="0"/>
              </a:spcBef>
              <a:buNone/>
            </a:pPr>
            <a:r>
              <a:rPr lang="en-AU" sz="2400" b="1" dirty="0">
                <a:solidFill>
                  <a:schemeClr val="tx1"/>
                </a:solidFill>
              </a:rPr>
              <a:t>The specific goal was to discuss the two key aspects required to implement the WCRP Strategy, especially:</a:t>
            </a:r>
          </a:p>
          <a:p>
            <a:pPr marL="114300" lvl="1" indent="0">
              <a:spcBef>
                <a:spcPts val="0"/>
              </a:spcBef>
              <a:buNone/>
            </a:pPr>
            <a:endParaRPr lang="en-AU" sz="2400" dirty="0">
              <a:solidFill>
                <a:schemeClr val="tx1"/>
              </a:solidFill>
            </a:endParaRPr>
          </a:p>
          <a:p>
            <a:pPr marL="571500" lvl="1" indent="-457200">
              <a:spcBef>
                <a:spcPts val="0"/>
              </a:spcBef>
              <a:buSzPct val="100000"/>
              <a:buFont typeface="Calibri"/>
              <a:buAutoNum type="arabicPeriod"/>
            </a:pPr>
            <a:r>
              <a:rPr lang="en-AU" sz="2400" dirty="0">
                <a:solidFill>
                  <a:schemeClr val="tx1"/>
                </a:solidFill>
              </a:rPr>
              <a:t>What are the </a:t>
            </a:r>
            <a:r>
              <a:rPr lang="en-AU" sz="2400" b="1" dirty="0">
                <a:solidFill>
                  <a:schemeClr val="tx1"/>
                </a:solidFill>
              </a:rPr>
              <a:t>Lighthouse Activities</a:t>
            </a:r>
            <a:r>
              <a:rPr lang="en-AU" sz="2400" dirty="0">
                <a:solidFill>
                  <a:schemeClr val="tx1"/>
                </a:solidFill>
              </a:rPr>
              <a:t> that are needed to make critical near-term progress towards meeting WCRP’s Vision, Mission and four Scientific Objectives?</a:t>
            </a:r>
          </a:p>
          <a:p>
            <a:pPr marL="571500" lvl="1" indent="-457200">
              <a:spcBef>
                <a:spcPts val="0"/>
              </a:spcBef>
              <a:buSzPct val="100000"/>
              <a:buAutoNum type="arabicPeriod"/>
            </a:pPr>
            <a:endParaRPr lang="en-AU" sz="2400" dirty="0">
              <a:solidFill>
                <a:schemeClr val="tx1"/>
              </a:solidFill>
            </a:endParaRPr>
          </a:p>
          <a:p>
            <a:pPr marL="571500" lvl="1" indent="-457200">
              <a:spcBef>
                <a:spcPts val="0"/>
              </a:spcBef>
              <a:buSzPct val="100000"/>
              <a:buAutoNum type="arabicPeriod"/>
            </a:pPr>
            <a:r>
              <a:rPr lang="en-AU" sz="2400" dirty="0">
                <a:solidFill>
                  <a:schemeClr val="tx1"/>
                </a:solidFill>
              </a:rPr>
              <a:t>What are the major</a:t>
            </a:r>
            <a:r>
              <a:rPr lang="en-AU" sz="2400" b="1" dirty="0">
                <a:solidFill>
                  <a:schemeClr val="tx1"/>
                </a:solidFill>
              </a:rPr>
              <a:t> Implementation Priorities </a:t>
            </a:r>
            <a:r>
              <a:rPr lang="en-AU" sz="2400" dirty="0">
                <a:solidFill>
                  <a:schemeClr val="tx1"/>
                </a:solidFill>
              </a:rPr>
              <a:t>that need to be undertaken by WCRP in the near-term to </a:t>
            </a:r>
            <a:r>
              <a:rPr lang="en-AU" sz="2400" b="1" dirty="0">
                <a:solidFill>
                  <a:schemeClr val="tx1"/>
                </a:solidFill>
              </a:rPr>
              <a:t>fundamentally advance climate </a:t>
            </a:r>
            <a:r>
              <a:rPr lang="en-AU" sz="2400" dirty="0">
                <a:solidFill>
                  <a:schemeClr val="tx1"/>
                </a:solidFill>
              </a:rPr>
              <a:t>science so that it is able to meet and be relevant to society’s urgent and emerging needs</a:t>
            </a:r>
          </a:p>
          <a:p>
            <a:pPr marL="571500" lvl="1" indent="-457200">
              <a:spcBef>
                <a:spcPts val="0"/>
              </a:spcBef>
              <a:buAutoNum type="arabicPeriod"/>
            </a:pPr>
            <a:endParaRPr lang="en-AU" sz="2400" dirty="0">
              <a:solidFill>
                <a:schemeClr val="tx1"/>
              </a:solidFill>
            </a:endParaRPr>
          </a:p>
        </p:txBody>
      </p:sp>
      <p:sp>
        <p:nvSpPr>
          <p:cNvPr id="2" name="TextBox 1">
            <a:extLst>
              <a:ext uri="{FF2B5EF4-FFF2-40B4-BE49-F238E27FC236}">
                <a16:creationId xmlns:a16="http://schemas.microsoft.com/office/drawing/2014/main" id="{34F374A7-C44F-5F43-AE3C-93A6FEEC5327}"/>
              </a:ext>
            </a:extLst>
          </p:cNvPr>
          <p:cNvSpPr txBox="1"/>
          <p:nvPr/>
        </p:nvSpPr>
        <p:spPr>
          <a:xfrm>
            <a:off x="66839" y="5396550"/>
            <a:ext cx="8574241" cy="830997"/>
          </a:xfrm>
          <a:prstGeom prst="rect">
            <a:avLst/>
          </a:prstGeom>
          <a:noFill/>
        </p:spPr>
        <p:txBody>
          <a:bodyPr wrap="square" rtlCol="0">
            <a:spAutoFit/>
          </a:bodyPr>
          <a:lstStyle/>
          <a:p>
            <a:r>
              <a:rPr lang="en-US" sz="2400" i="1" dirty="0">
                <a:latin typeface="Helvetica" pitchFamily="2" charset="0"/>
              </a:rPr>
              <a:t>WCRP High-level Science Questions and Flagship Workshop, Hamburg, 24-26 February 2020</a:t>
            </a:r>
          </a:p>
        </p:txBody>
      </p:sp>
    </p:spTree>
    <p:extLst>
      <p:ext uri="{BB962C8B-B14F-4D97-AF65-F5344CB8AC3E}">
        <p14:creationId xmlns:p14="http://schemas.microsoft.com/office/powerpoint/2010/main" val="1979220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a:t>Hamburg Workshop − Outcomes</a:t>
            </a:r>
            <a:endParaRPr lang="de-DE" dirty="0"/>
          </a:p>
        </p:txBody>
      </p:sp>
      <p:sp>
        <p:nvSpPr>
          <p:cNvPr id="4" name="Textplatzhalter 3"/>
          <p:cNvSpPr>
            <a:spLocks noGrp="1"/>
          </p:cNvSpPr>
          <p:nvPr>
            <p:ph type="body" idx="1"/>
          </p:nvPr>
        </p:nvSpPr>
        <p:spPr>
          <a:xfrm>
            <a:off x="136289" y="1015823"/>
            <a:ext cx="8719021" cy="5191390"/>
          </a:xfrm>
        </p:spPr>
        <p:txBody>
          <a:bodyPr/>
          <a:lstStyle/>
          <a:p>
            <a:pPr marL="114300" lvl="1" indent="0">
              <a:spcBef>
                <a:spcPts val="0"/>
              </a:spcBef>
              <a:buSzPct val="100000"/>
              <a:buNone/>
            </a:pPr>
            <a:r>
              <a:rPr lang="en-AU" sz="2400" dirty="0">
                <a:solidFill>
                  <a:schemeClr val="tx1"/>
                </a:solidFill>
              </a:rPr>
              <a:t>As a result of discussions both during and after the workshop, this thinking was refined as follows ....</a:t>
            </a:r>
          </a:p>
          <a:p>
            <a:pPr marL="114300" lvl="1" indent="0">
              <a:spcBef>
                <a:spcPts val="0"/>
              </a:spcBef>
              <a:buSzPct val="100000"/>
              <a:buNone/>
            </a:pPr>
            <a:endParaRPr lang="en-AU" sz="2000" dirty="0">
              <a:solidFill>
                <a:schemeClr val="tx1"/>
              </a:solidFill>
            </a:endParaRPr>
          </a:p>
          <a:p>
            <a:pPr marL="457200" lvl="1">
              <a:spcBef>
                <a:spcPts val="0"/>
              </a:spcBef>
              <a:buSzPct val="100000"/>
            </a:pPr>
            <a:r>
              <a:rPr lang="en-AU" sz="2000" b="1" dirty="0">
                <a:solidFill>
                  <a:schemeClr val="tx1"/>
                </a:solidFill>
              </a:rPr>
              <a:t>Firstly</a:t>
            </a:r>
            <a:r>
              <a:rPr lang="en-AU" sz="2000" dirty="0">
                <a:solidFill>
                  <a:schemeClr val="tx1"/>
                </a:solidFill>
              </a:rPr>
              <a:t>, the science and capacity building pursued as Lighthouse Activities will lead to </a:t>
            </a:r>
            <a:r>
              <a:rPr lang="en-AU" sz="2000" b="1" dirty="0">
                <a:solidFill>
                  <a:schemeClr val="tx1"/>
                </a:solidFill>
              </a:rPr>
              <a:t>scientific outcomes </a:t>
            </a:r>
            <a:r>
              <a:rPr lang="en-AU" sz="2000" dirty="0">
                <a:solidFill>
                  <a:schemeClr val="tx1"/>
                </a:solidFill>
              </a:rPr>
              <a:t>that are critical to support emergent societal needs for robust and actionable regional to local climate information. </a:t>
            </a:r>
          </a:p>
          <a:p>
            <a:pPr marL="114300" lvl="1" indent="0">
              <a:spcBef>
                <a:spcPts val="0"/>
              </a:spcBef>
              <a:buSzPct val="100000"/>
              <a:buNone/>
            </a:pPr>
            <a:endParaRPr lang="en-AU" sz="2000" b="1" dirty="0">
              <a:solidFill>
                <a:schemeClr val="tx1"/>
              </a:solidFill>
            </a:endParaRPr>
          </a:p>
          <a:p>
            <a:pPr marL="457200" lvl="1">
              <a:spcBef>
                <a:spcPts val="0"/>
              </a:spcBef>
              <a:buSzPct val="100000"/>
            </a:pPr>
            <a:r>
              <a:rPr lang="en-AU" sz="2000" b="1" dirty="0">
                <a:solidFill>
                  <a:schemeClr val="tx1"/>
                </a:solidFill>
              </a:rPr>
              <a:t>Secondly, delivery </a:t>
            </a:r>
            <a:r>
              <a:rPr lang="en-AU" sz="2000" dirty="0">
                <a:solidFill>
                  <a:schemeClr val="tx1"/>
                </a:solidFill>
              </a:rPr>
              <a:t>of robust and consistent regional climate information to stakeholders</a:t>
            </a:r>
            <a:r>
              <a:rPr lang="en-AU" sz="2000" b="1" dirty="0">
                <a:solidFill>
                  <a:schemeClr val="tx1"/>
                </a:solidFill>
              </a:rPr>
              <a:t> </a:t>
            </a:r>
            <a:r>
              <a:rPr lang="en-AU" sz="2000" dirty="0">
                <a:solidFill>
                  <a:schemeClr val="tx1"/>
                </a:solidFill>
              </a:rPr>
              <a:t>is needed to inform, for example, the implementation of Sustainable Development Goals, disaster risk reduction, and climate adaptation, mitigation and intervention strategies. </a:t>
            </a:r>
          </a:p>
          <a:p>
            <a:pPr marL="114300" lvl="1" indent="0">
              <a:spcBef>
                <a:spcPts val="0"/>
              </a:spcBef>
              <a:buSzPct val="100000"/>
              <a:buNone/>
            </a:pPr>
            <a:endParaRPr lang="en-AU" sz="2000" dirty="0">
              <a:solidFill>
                <a:schemeClr val="tx1"/>
              </a:solidFill>
            </a:endParaRPr>
          </a:p>
          <a:p>
            <a:pPr marL="114300" lvl="1" indent="0">
              <a:spcBef>
                <a:spcPts val="0"/>
              </a:spcBef>
              <a:buSzPct val="100000"/>
              <a:buNone/>
            </a:pPr>
            <a:r>
              <a:rPr lang="en-AU" sz="2400" dirty="0">
                <a:solidFill>
                  <a:schemeClr val="tx1"/>
                </a:solidFill>
                <a:sym typeface="Wingdings" panose="05000000000000000000" pitchFamily="2" charset="2"/>
              </a:rPr>
              <a:t>So, what are the </a:t>
            </a:r>
            <a:r>
              <a:rPr lang="en-AU" sz="2400" b="1" dirty="0">
                <a:solidFill>
                  <a:schemeClr val="tx1"/>
                </a:solidFill>
                <a:sym typeface="Wingdings" panose="05000000000000000000" pitchFamily="2" charset="2"/>
              </a:rPr>
              <a:t>Lighthouse Activities and Implementation Priorities</a:t>
            </a:r>
            <a:r>
              <a:rPr lang="en-AU" sz="2400" dirty="0">
                <a:solidFill>
                  <a:schemeClr val="tx1"/>
                </a:solidFill>
                <a:sym typeface="Wingdings" panose="05000000000000000000" pitchFamily="2" charset="2"/>
              </a:rPr>
              <a:t> needed for WCRP to implement its Strategy and make progress towards its Mission and Scientific Objectives?</a:t>
            </a:r>
            <a:endParaRPr lang="en-AU" sz="2400" dirty="0">
              <a:solidFill>
                <a:schemeClr val="tx1"/>
              </a:solidFill>
            </a:endParaRPr>
          </a:p>
          <a:p>
            <a:pPr marL="114300" lvl="1" indent="0">
              <a:spcBef>
                <a:spcPts val="0"/>
              </a:spcBef>
              <a:buSzPct val="100000"/>
              <a:buNone/>
            </a:pPr>
            <a:endParaRPr lang="en-AU" sz="2000" dirty="0">
              <a:solidFill>
                <a:schemeClr val="tx1"/>
              </a:solidFill>
            </a:endParaRPr>
          </a:p>
        </p:txBody>
      </p:sp>
    </p:spTree>
    <p:extLst>
      <p:ext uri="{BB962C8B-B14F-4D97-AF65-F5344CB8AC3E}">
        <p14:creationId xmlns:p14="http://schemas.microsoft.com/office/powerpoint/2010/main" val="370005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66F25-7F07-49F3-92CA-976C9E0B66A2}"/>
              </a:ext>
            </a:extLst>
          </p:cNvPr>
          <p:cNvSpPr>
            <a:spLocks noGrp="1"/>
          </p:cNvSpPr>
          <p:nvPr>
            <p:ph type="title"/>
          </p:nvPr>
        </p:nvSpPr>
        <p:spPr>
          <a:xfrm>
            <a:off x="0" y="-13010"/>
            <a:ext cx="9144000" cy="838200"/>
          </a:xfrm>
        </p:spPr>
        <p:txBody>
          <a:bodyPr/>
          <a:lstStyle/>
          <a:p>
            <a:r>
              <a:rPr lang="en-AU" dirty="0"/>
              <a:t>Implementing the WCRP Strategy</a:t>
            </a:r>
          </a:p>
        </p:txBody>
      </p:sp>
      <p:sp>
        <p:nvSpPr>
          <p:cNvPr id="4" name="Rounded Rectangle 6">
            <a:extLst>
              <a:ext uri="{FF2B5EF4-FFF2-40B4-BE49-F238E27FC236}">
                <a16:creationId xmlns:a16="http://schemas.microsoft.com/office/drawing/2014/main" id="{0655D079-F341-429F-AD62-9EF3E4778900}"/>
              </a:ext>
            </a:extLst>
          </p:cNvPr>
          <p:cNvSpPr/>
          <p:nvPr/>
        </p:nvSpPr>
        <p:spPr>
          <a:xfrm>
            <a:off x="571501" y="1743926"/>
            <a:ext cx="8207606" cy="2833272"/>
          </a:xfrm>
          <a:prstGeom prst="roundRect">
            <a:avLst/>
          </a:prstGeom>
          <a:solidFill>
            <a:srgbClr val="DB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defRPr/>
            </a:pPr>
            <a:r>
              <a:rPr lang="en-US" sz="3200" b="1" dirty="0">
                <a:solidFill>
                  <a:srgbClr val="009B90"/>
                </a:solidFill>
                <a:latin typeface="Calibri" panose="020F0502020204030204" pitchFamily="34" charset="0"/>
                <a:cs typeface="Calibri" panose="020F0502020204030204" pitchFamily="34" charset="0"/>
              </a:rPr>
              <a:t>WCRP will </a:t>
            </a:r>
            <a:r>
              <a:rPr lang="en-AU" sz="3200" b="1" dirty="0">
                <a:solidFill>
                  <a:srgbClr val="009B90"/>
                </a:solidFill>
                <a:latin typeface="Calibri" panose="020F0502020204030204" pitchFamily="34" charset="0"/>
                <a:cs typeface="Calibri" panose="020F0502020204030204" pitchFamily="34" charset="0"/>
              </a:rPr>
              <a:t>implement its Strategy by prioritizing its science and by pursuing a series of </a:t>
            </a:r>
            <a:r>
              <a:rPr lang="en-US" sz="3200" b="1" dirty="0">
                <a:solidFill>
                  <a:srgbClr val="009B90"/>
                </a:solidFill>
                <a:latin typeface="Calibri" panose="020F0502020204030204" pitchFamily="34" charset="0"/>
                <a:cs typeface="Calibri" panose="020F0502020204030204" pitchFamily="34" charset="0"/>
              </a:rPr>
              <a:t>Lighthouse Activities, along with other core research activities, </a:t>
            </a:r>
            <a:r>
              <a:rPr lang="en-AU" sz="3200" b="1" dirty="0">
                <a:solidFill>
                  <a:srgbClr val="009B90"/>
                </a:solidFill>
                <a:latin typeface="Calibri" panose="020F0502020204030204" pitchFamily="34" charset="0"/>
                <a:cs typeface="Calibri" panose="020F0502020204030204" pitchFamily="34" charset="0"/>
              </a:rPr>
              <a:t>to deliver and achieve its Mission over the next decade</a:t>
            </a:r>
          </a:p>
        </p:txBody>
      </p:sp>
    </p:spTree>
    <p:extLst>
      <p:ext uri="{BB962C8B-B14F-4D97-AF65-F5344CB8AC3E}">
        <p14:creationId xmlns:p14="http://schemas.microsoft.com/office/powerpoint/2010/main" val="3381331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9717996-B609-D747-8748-7DCC8E5DD3DC}"/>
              </a:ext>
            </a:extLst>
          </p:cNvPr>
          <p:cNvSpPr txBox="1"/>
          <p:nvPr/>
        </p:nvSpPr>
        <p:spPr>
          <a:xfrm>
            <a:off x="0" y="-62345"/>
            <a:ext cx="9144000" cy="893341"/>
          </a:xfrm>
          <a:prstGeom prst="rect">
            <a:avLst/>
          </a:prstGeom>
          <a:noFill/>
          <a:ln>
            <a:noFill/>
          </a:ln>
        </p:spPr>
        <p:txBody>
          <a:bodyPr spcFirstLastPara="1" wrap="square" lIns="91425" tIns="45700" rIns="91425" bIns="45700" anchor="ctr" anchorCtr="0"/>
          <a:lstStyle>
            <a:defPPr marR="0" lvl="0" algn="l" rtl="0">
              <a:lnSpc>
                <a:spcPct val="100000"/>
              </a:lnSpc>
              <a:spcBef>
                <a:spcPts val="0"/>
              </a:spcBef>
              <a:spcAft>
                <a:spcPts val="0"/>
              </a:spcAft>
            </a:defPPr>
            <a:lvl1pPr marR="0" lvl="0" algn="ctr">
              <a:lnSpc>
                <a:spcPct val="100000"/>
              </a:lnSpc>
              <a:spcBef>
                <a:spcPts val="0"/>
              </a:spcBef>
              <a:spcAft>
                <a:spcPts val="0"/>
              </a:spcAft>
              <a:buClr>
                <a:srgbClr val="000000"/>
              </a:buClr>
              <a:buSzPts val="1400"/>
              <a:buFont typeface="Arial"/>
              <a:buNone/>
              <a:defRPr sz="4400" b="0" i="0" u="none" strike="noStrike" cap="none">
                <a:solidFill>
                  <a:srgbClr val="F2F2F2"/>
                </a:solidFill>
                <a:latin typeface="Calibri"/>
                <a:ea typeface="Calibri"/>
                <a:cs typeface="Calibri"/>
                <a:sym typeface="Calibri"/>
              </a:defRPr>
            </a:lvl1pPr>
            <a:lvl2pPr marR="0" lvl="1" algn="ctr">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r>
              <a:rPr lang="en-US" dirty="0"/>
              <a:t>Proposed Lighthouse Activities</a:t>
            </a:r>
            <a:endParaRPr lang="en-AU" dirty="0"/>
          </a:p>
        </p:txBody>
      </p:sp>
      <p:sp>
        <p:nvSpPr>
          <p:cNvPr id="28" name="TextBox 27">
            <a:extLst>
              <a:ext uri="{FF2B5EF4-FFF2-40B4-BE49-F238E27FC236}">
                <a16:creationId xmlns:a16="http://schemas.microsoft.com/office/drawing/2014/main" id="{28E49493-9A72-42B1-971A-DD92BA335D5B}"/>
              </a:ext>
            </a:extLst>
          </p:cNvPr>
          <p:cNvSpPr txBox="1"/>
          <p:nvPr/>
        </p:nvSpPr>
        <p:spPr>
          <a:xfrm>
            <a:off x="66676" y="6027003"/>
            <a:ext cx="9077324" cy="830997"/>
          </a:xfrm>
          <a:prstGeom prst="rect">
            <a:avLst/>
          </a:prstGeom>
          <a:solidFill>
            <a:schemeClr val="bg1"/>
          </a:solidFill>
        </p:spPr>
        <p:txBody>
          <a:bodyPr wrap="square" rtlCol="0">
            <a:spAutoFit/>
          </a:bodyPr>
          <a:lstStyle/>
          <a:p>
            <a:pPr algn="ctr">
              <a:spcAft>
                <a:spcPts val="600"/>
              </a:spcAft>
            </a:pPr>
            <a:r>
              <a:rPr lang="en-US" sz="2400" b="1" dirty="0">
                <a:latin typeface="Helvetica" pitchFamily="2" charset="0"/>
              </a:rPr>
              <a:t>These draw on WCRP’s fundamental science, critical infrastructure and strategic partnerships</a:t>
            </a:r>
            <a:endParaRPr lang="en-US" sz="2400" dirty="0">
              <a:latin typeface="Helvetica" pitchFamily="2" charset="0"/>
            </a:endParaRPr>
          </a:p>
        </p:txBody>
      </p:sp>
      <p:grpSp>
        <p:nvGrpSpPr>
          <p:cNvPr id="9" name="Group 8">
            <a:extLst>
              <a:ext uri="{FF2B5EF4-FFF2-40B4-BE49-F238E27FC236}">
                <a16:creationId xmlns:a16="http://schemas.microsoft.com/office/drawing/2014/main" id="{85245001-9F78-457C-8D93-D40921FAAB91}"/>
              </a:ext>
            </a:extLst>
          </p:cNvPr>
          <p:cNvGrpSpPr/>
          <p:nvPr/>
        </p:nvGrpSpPr>
        <p:grpSpPr>
          <a:xfrm>
            <a:off x="790701" y="978643"/>
            <a:ext cx="7657806" cy="4855429"/>
            <a:chOff x="-3657" y="0"/>
            <a:chExt cx="4150857" cy="3272856"/>
          </a:xfrm>
        </p:grpSpPr>
        <p:grpSp>
          <p:nvGrpSpPr>
            <p:cNvPr id="10" name="Group 9">
              <a:extLst>
                <a:ext uri="{FF2B5EF4-FFF2-40B4-BE49-F238E27FC236}">
                  <a16:creationId xmlns:a16="http://schemas.microsoft.com/office/drawing/2014/main" id="{A8D1EDF2-5D3A-4235-BD4B-846F76EC536D}"/>
                </a:ext>
              </a:extLst>
            </p:cNvPr>
            <p:cNvGrpSpPr/>
            <p:nvPr/>
          </p:nvGrpSpPr>
          <p:grpSpPr>
            <a:xfrm>
              <a:off x="-3657" y="0"/>
              <a:ext cx="4150857" cy="3272856"/>
              <a:chOff x="-3657" y="0"/>
              <a:chExt cx="4150857" cy="3272856"/>
            </a:xfrm>
          </p:grpSpPr>
          <p:sp>
            <p:nvSpPr>
              <p:cNvPr id="17" name="Rounded Rectangle 109">
                <a:extLst>
                  <a:ext uri="{FF2B5EF4-FFF2-40B4-BE49-F238E27FC236}">
                    <a16:creationId xmlns:a16="http://schemas.microsoft.com/office/drawing/2014/main" id="{7560C0D2-44A1-4A74-A4FD-2139F8AA8F40}"/>
                  </a:ext>
                </a:extLst>
              </p:cNvPr>
              <p:cNvSpPr/>
              <p:nvPr/>
            </p:nvSpPr>
            <p:spPr>
              <a:xfrm>
                <a:off x="0" y="0"/>
                <a:ext cx="1260000" cy="1728000"/>
              </a:xfrm>
              <a:prstGeom prst="roundRect">
                <a:avLst/>
              </a:prstGeom>
              <a:solidFill>
                <a:srgbClr val="008E8B"/>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8" name="Rounded Rectangle 110">
                <a:extLst>
                  <a:ext uri="{FF2B5EF4-FFF2-40B4-BE49-F238E27FC236}">
                    <a16:creationId xmlns:a16="http://schemas.microsoft.com/office/drawing/2014/main" id="{26621B41-9315-45D4-B0E8-7BC220DFE944}"/>
                  </a:ext>
                </a:extLst>
              </p:cNvPr>
              <p:cNvSpPr/>
              <p:nvPr/>
            </p:nvSpPr>
            <p:spPr>
              <a:xfrm>
                <a:off x="1447137" y="7951"/>
                <a:ext cx="1260000" cy="1728000"/>
              </a:xfrm>
              <a:prstGeom prst="roundRect">
                <a:avLst/>
              </a:prstGeom>
              <a:solidFill>
                <a:srgbClr val="008E8B"/>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19" name="Rounded Rectangle 111">
                <a:extLst>
                  <a:ext uri="{FF2B5EF4-FFF2-40B4-BE49-F238E27FC236}">
                    <a16:creationId xmlns:a16="http://schemas.microsoft.com/office/drawing/2014/main" id="{ED090D90-2FFC-4F53-8932-74D428B9E9C8}"/>
                  </a:ext>
                </a:extLst>
              </p:cNvPr>
              <p:cNvSpPr/>
              <p:nvPr/>
            </p:nvSpPr>
            <p:spPr>
              <a:xfrm>
                <a:off x="2886323" y="7951"/>
                <a:ext cx="1260000" cy="1728000"/>
              </a:xfrm>
              <a:prstGeom prst="roundRect">
                <a:avLst/>
              </a:prstGeom>
              <a:solidFill>
                <a:srgbClr val="008E8B"/>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21" name="Rounded Rectangle 112">
                <a:extLst>
                  <a:ext uri="{FF2B5EF4-FFF2-40B4-BE49-F238E27FC236}">
                    <a16:creationId xmlns:a16="http://schemas.microsoft.com/office/drawing/2014/main" id="{D6961836-08E9-4F8D-8785-12BFA03B3C59}"/>
                  </a:ext>
                </a:extLst>
              </p:cNvPr>
              <p:cNvSpPr/>
              <p:nvPr/>
            </p:nvSpPr>
            <p:spPr>
              <a:xfrm>
                <a:off x="0" y="1850730"/>
                <a:ext cx="4147200" cy="645290"/>
              </a:xfrm>
              <a:prstGeom prst="roundRect">
                <a:avLst/>
              </a:prstGeom>
              <a:solidFill>
                <a:srgbClr val="008E8B"/>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2" name="Rounded Rectangle 113">
                <a:extLst>
                  <a:ext uri="{FF2B5EF4-FFF2-40B4-BE49-F238E27FC236}">
                    <a16:creationId xmlns:a16="http://schemas.microsoft.com/office/drawing/2014/main" id="{520BCFE1-B1D6-4A68-976B-953025A7A4A3}"/>
                  </a:ext>
                </a:extLst>
              </p:cNvPr>
              <p:cNvSpPr/>
              <p:nvPr/>
            </p:nvSpPr>
            <p:spPr>
              <a:xfrm>
                <a:off x="-3657" y="2732856"/>
                <a:ext cx="4150857" cy="540000"/>
              </a:xfrm>
              <a:prstGeom prst="roundRect">
                <a:avLst/>
              </a:prstGeom>
              <a:solidFill>
                <a:srgbClr val="008E8B"/>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grpSp>
        <p:sp>
          <p:nvSpPr>
            <p:cNvPr id="11" name="Text Box 114">
              <a:extLst>
                <a:ext uri="{FF2B5EF4-FFF2-40B4-BE49-F238E27FC236}">
                  <a16:creationId xmlns:a16="http://schemas.microsoft.com/office/drawing/2014/main" id="{295E3000-A934-475D-A771-E70868E29395}"/>
                </a:ext>
              </a:extLst>
            </p:cNvPr>
            <p:cNvSpPr txBox="1"/>
            <p:nvPr/>
          </p:nvSpPr>
          <p:spPr>
            <a:xfrm>
              <a:off x="60518" y="244945"/>
              <a:ext cx="1136512" cy="1272209"/>
            </a:xfrm>
            <a:prstGeom prst="rect">
              <a:avLst/>
            </a:prstGeom>
            <a:noFill/>
            <a:ln w="6350">
              <a:noFill/>
            </a:ln>
          </p:spPr>
          <p:txBody>
            <a:bodyPr rot="0" spcFirstLastPara="0" vert="horz" wrap="square" lIns="36000" tIns="36000" rIns="36000" bIns="36000" numCol="1" spcCol="0" rtlCol="0" fromWordArt="0" anchor="ctr" anchorCtr="0" forceAA="0" compatLnSpc="1">
              <a:prstTxWarp prst="textNoShape">
                <a:avLst/>
              </a:prstTxWarp>
              <a:noAutofit/>
            </a:bodyPr>
            <a:lstStyle/>
            <a:p>
              <a:pPr algn="ctr">
                <a:spcAft>
                  <a:spcPts val="600"/>
                </a:spcAft>
              </a:pPr>
              <a:r>
                <a:rPr lang="en-US" b="1" dirty="0">
                  <a:solidFill>
                    <a:srgbClr val="FFFFFF"/>
                  </a:solidFill>
                  <a:effectLst/>
                  <a:latin typeface="Helvetica" panose="020B0604020202020204" pitchFamily="34" charset="0"/>
                  <a:ea typeface="Times New Roman" panose="02020603050405020304" pitchFamily="18" charset="0"/>
                  <a:cs typeface="Cambria" panose="02040503050406030204" pitchFamily="18" charset="0"/>
                </a:rPr>
                <a:t>Explaining and Predicting Earth System Change</a:t>
              </a:r>
            </a:p>
          </p:txBody>
        </p:sp>
        <p:sp>
          <p:nvSpPr>
            <p:cNvPr id="12" name="Text Box 115">
              <a:extLst>
                <a:ext uri="{FF2B5EF4-FFF2-40B4-BE49-F238E27FC236}">
                  <a16:creationId xmlns:a16="http://schemas.microsoft.com/office/drawing/2014/main" id="{BD19C679-289B-46D1-AAFD-7CF65A4C2393}"/>
                </a:ext>
              </a:extLst>
            </p:cNvPr>
            <p:cNvSpPr txBox="1"/>
            <p:nvPr/>
          </p:nvSpPr>
          <p:spPr>
            <a:xfrm>
              <a:off x="1508099" y="295524"/>
              <a:ext cx="1136015" cy="1271905"/>
            </a:xfrm>
            <a:prstGeom prst="rect">
              <a:avLst/>
            </a:prstGeom>
            <a:noFill/>
            <a:ln w="6350">
              <a:noFill/>
            </a:ln>
          </p:spPr>
          <p:txBody>
            <a:bodyPr rot="0" spcFirstLastPara="0" vert="horz" wrap="square" lIns="36000" tIns="36000" rIns="36000" bIns="36000" numCol="1" spcCol="0" rtlCol="0" fromWordArt="0" anchor="ctr" anchorCtr="0" forceAA="0" compatLnSpc="1">
              <a:prstTxWarp prst="textNoShape">
                <a:avLst/>
              </a:prstTxWarp>
              <a:noAutofit/>
            </a:bodyPr>
            <a:lstStyle/>
            <a:p>
              <a:pPr algn="ctr">
                <a:spcAft>
                  <a:spcPts val="600"/>
                </a:spcAft>
              </a:pPr>
              <a:r>
                <a:rPr lang="en-US" b="1" dirty="0">
                  <a:solidFill>
                    <a:srgbClr val="FFFFFF"/>
                  </a:solidFill>
                  <a:latin typeface="Helvetica" panose="020B0604020202020204" pitchFamily="34" charset="0"/>
                </a:rPr>
                <a:t>My Climate Risk</a:t>
              </a:r>
            </a:p>
            <a:p>
              <a:pPr algn="ctr">
                <a:spcAft>
                  <a:spcPts val="0"/>
                </a:spcAft>
              </a:pPr>
              <a:r>
                <a:rPr lang="en-US" sz="1200" b="1" dirty="0">
                  <a:solidFill>
                    <a:srgbClr val="FFFFFF"/>
                  </a:solidFill>
                  <a:effectLst/>
                  <a:latin typeface="Helvetica" panose="020B0604020202020204" pitchFamily="34" charset="0"/>
                  <a:ea typeface="Times New Roman" panose="02020603050405020304" pitchFamily="18" charset="0"/>
                  <a:cs typeface="Cambria" panose="02040503050406030204" pitchFamily="18" charset="0"/>
                </a:rPr>
                <a:t> </a:t>
              </a:r>
              <a:endParaRPr lang="en-AU" sz="1200" b="1" dirty="0">
                <a:solidFill>
                  <a:srgbClr val="FFFFFF"/>
                </a:solidFill>
                <a:effectLst/>
                <a:latin typeface="Helvetica" panose="020B0604020202020204" pitchFamily="34" charset="0"/>
                <a:ea typeface="Times New Roman" panose="02020603050405020304" pitchFamily="18" charset="0"/>
                <a:cs typeface="Cambria" panose="02040503050406030204" pitchFamily="18" charset="0"/>
              </a:endParaRPr>
            </a:p>
          </p:txBody>
        </p:sp>
        <p:sp>
          <p:nvSpPr>
            <p:cNvPr id="13" name="Text Box 116">
              <a:extLst>
                <a:ext uri="{FF2B5EF4-FFF2-40B4-BE49-F238E27FC236}">
                  <a16:creationId xmlns:a16="http://schemas.microsoft.com/office/drawing/2014/main" id="{F439209E-E22E-447F-8F43-282123290583}"/>
                </a:ext>
              </a:extLst>
            </p:cNvPr>
            <p:cNvSpPr txBox="1"/>
            <p:nvPr/>
          </p:nvSpPr>
          <p:spPr>
            <a:xfrm>
              <a:off x="2946842" y="476413"/>
              <a:ext cx="1136512" cy="1056642"/>
            </a:xfrm>
            <a:prstGeom prst="rect">
              <a:avLst/>
            </a:prstGeom>
            <a:noFill/>
            <a:ln w="6350">
              <a:noFill/>
            </a:ln>
          </p:spPr>
          <p:txBody>
            <a:bodyPr rot="0" spcFirstLastPara="0" vert="horz" wrap="square" lIns="36000" tIns="36000" rIns="36000" bIns="36000" numCol="1" spcCol="0" rtlCol="0" fromWordArt="0" anchor="ctr" anchorCtr="0" forceAA="0" compatLnSpc="1">
              <a:prstTxWarp prst="textNoShape">
                <a:avLst/>
              </a:prstTxWarp>
              <a:noAutofit/>
            </a:bodyPr>
            <a:lstStyle/>
            <a:p>
              <a:pPr algn="ctr">
                <a:spcAft>
                  <a:spcPts val="600"/>
                </a:spcAft>
              </a:pPr>
              <a:r>
                <a:rPr lang="en-US" b="1" dirty="0">
                  <a:solidFill>
                    <a:srgbClr val="FFFFFF"/>
                  </a:solidFill>
                  <a:latin typeface="Helvetica" panose="020B0604020202020204" pitchFamily="34" charset="0"/>
                </a:rPr>
                <a:t>Safe Landing Climates</a:t>
              </a:r>
            </a:p>
            <a:p>
              <a:pPr algn="ctr">
                <a:spcAft>
                  <a:spcPts val="0"/>
                </a:spcAft>
              </a:pPr>
              <a:r>
                <a:rPr lang="en-US" sz="1600" b="1" dirty="0">
                  <a:solidFill>
                    <a:srgbClr val="FFFFFF"/>
                  </a:solidFill>
                  <a:effectLst/>
                  <a:latin typeface="Helvetica" panose="020B0604020202020204" pitchFamily="34" charset="0"/>
                  <a:ea typeface="Times New Roman" panose="02020603050405020304" pitchFamily="18" charset="0"/>
                  <a:cs typeface="Cambria" panose="02040503050406030204" pitchFamily="18" charset="0"/>
                </a:rPr>
                <a:t> </a:t>
              </a:r>
              <a:endParaRPr lang="en-AU" sz="1200" b="1" dirty="0">
                <a:solidFill>
                  <a:srgbClr val="FFFFFF"/>
                </a:solidFill>
                <a:effectLst/>
                <a:latin typeface="Helvetica" panose="020B0604020202020204" pitchFamily="34" charset="0"/>
                <a:ea typeface="Times New Roman" panose="02020603050405020304" pitchFamily="18" charset="0"/>
                <a:cs typeface="Cambria" panose="02040503050406030204" pitchFamily="18" charset="0"/>
              </a:endParaRPr>
            </a:p>
          </p:txBody>
        </p:sp>
        <p:sp>
          <p:nvSpPr>
            <p:cNvPr id="15" name="Text Box 117">
              <a:extLst>
                <a:ext uri="{FF2B5EF4-FFF2-40B4-BE49-F238E27FC236}">
                  <a16:creationId xmlns:a16="http://schemas.microsoft.com/office/drawing/2014/main" id="{D2ACF8CA-CDAF-4E86-91C6-5B65D6051459}"/>
                </a:ext>
              </a:extLst>
            </p:cNvPr>
            <p:cNvSpPr txBox="1"/>
            <p:nvPr/>
          </p:nvSpPr>
          <p:spPr>
            <a:xfrm>
              <a:off x="191972" y="1903821"/>
              <a:ext cx="3903621" cy="661164"/>
            </a:xfrm>
            <a:prstGeom prst="rect">
              <a:avLst/>
            </a:prstGeom>
            <a:noFill/>
            <a:ln w="6350">
              <a:noFill/>
            </a:ln>
          </p:spPr>
          <p:txBody>
            <a:bodyPr rot="0" spcFirstLastPara="0" vert="horz" wrap="square" lIns="36000" tIns="36000" rIns="36000" bIns="36000" numCol="1" spcCol="0" rtlCol="0" fromWordArt="0" anchor="ctr" anchorCtr="0" forceAA="0" compatLnSpc="1">
              <a:prstTxWarp prst="textNoShape">
                <a:avLst/>
              </a:prstTxWarp>
              <a:noAutofit/>
            </a:bodyPr>
            <a:lstStyle/>
            <a:p>
              <a:pPr algn="ctr">
                <a:spcBef>
                  <a:spcPts val="600"/>
                </a:spcBef>
                <a:spcAft>
                  <a:spcPts val="600"/>
                </a:spcAft>
              </a:pPr>
              <a:r>
                <a:rPr lang="en-US" b="1" dirty="0">
                  <a:solidFill>
                    <a:srgbClr val="FFFFFF"/>
                  </a:solidFill>
                  <a:latin typeface="Helvetica" panose="020B0604020202020204" pitchFamily="34" charset="0"/>
                </a:rPr>
                <a:t>WCRP Academy</a:t>
              </a:r>
              <a:br>
                <a:rPr lang="en-AU" sz="1400" b="1" i="1" dirty="0">
                  <a:solidFill>
                    <a:srgbClr val="FFFFFF"/>
                  </a:solidFill>
                  <a:latin typeface="Helvetica" panose="020B0604020202020204" pitchFamily="34" charset="0"/>
                </a:rPr>
              </a:br>
              <a:endParaRPr lang="en-AU" sz="1400" b="1" i="1" dirty="0">
                <a:solidFill>
                  <a:srgbClr val="FFFFFF"/>
                </a:solidFill>
                <a:latin typeface="Helvetica" panose="020B0604020202020204" pitchFamily="34" charset="0"/>
              </a:endParaRPr>
            </a:p>
          </p:txBody>
        </p:sp>
        <p:sp>
          <p:nvSpPr>
            <p:cNvPr id="16" name="Text Box 118">
              <a:extLst>
                <a:ext uri="{FF2B5EF4-FFF2-40B4-BE49-F238E27FC236}">
                  <a16:creationId xmlns:a16="http://schemas.microsoft.com/office/drawing/2014/main" id="{C5554891-6FCD-4255-81BE-BB17B6D0D128}"/>
                </a:ext>
              </a:extLst>
            </p:cNvPr>
            <p:cNvSpPr txBox="1"/>
            <p:nvPr/>
          </p:nvSpPr>
          <p:spPr>
            <a:xfrm>
              <a:off x="56619" y="2777949"/>
              <a:ext cx="4038974" cy="413468"/>
            </a:xfrm>
            <a:prstGeom prst="rect">
              <a:avLst/>
            </a:prstGeom>
            <a:noFill/>
            <a:ln w="6350">
              <a:noFill/>
            </a:ln>
          </p:spPr>
          <p:txBody>
            <a:bodyPr rot="0" spcFirstLastPara="0" vert="horz" wrap="square" lIns="36000" tIns="36000" rIns="36000" bIns="36000" numCol="1" spcCol="0" rtlCol="0" fromWordArt="0" anchor="ctr" anchorCtr="0" forceAA="0" compatLnSpc="1">
              <a:prstTxWarp prst="textNoShape">
                <a:avLst/>
              </a:prstTxWarp>
              <a:noAutofit/>
            </a:bodyPr>
            <a:lstStyle/>
            <a:p>
              <a:pPr algn="ctr">
                <a:spcBef>
                  <a:spcPts val="600"/>
                </a:spcBef>
                <a:spcAft>
                  <a:spcPts val="600"/>
                </a:spcAft>
              </a:pPr>
              <a:r>
                <a:rPr lang="en-US" b="1" dirty="0">
                  <a:solidFill>
                    <a:srgbClr val="FFFFFF"/>
                  </a:solidFill>
                  <a:latin typeface="Helvetica" panose="020B0604020202020204" pitchFamily="34" charset="0"/>
                </a:rPr>
                <a:t>Digital Earths</a:t>
              </a:r>
            </a:p>
          </p:txBody>
        </p:sp>
      </p:grpSp>
    </p:spTree>
    <p:extLst>
      <p:ext uri="{BB962C8B-B14F-4D97-AF65-F5344CB8AC3E}">
        <p14:creationId xmlns:p14="http://schemas.microsoft.com/office/powerpoint/2010/main" val="2685566036"/>
      </p:ext>
    </p:extLst>
  </p:cSld>
  <p:clrMapOvr>
    <a:masterClrMapping/>
  </p:clrMapOvr>
</p:sld>
</file>

<file path=ppt/theme/theme1.xml><?xml version="1.0" encoding="utf-8"?>
<a:theme xmlns:a="http://schemas.openxmlformats.org/drawingml/2006/main" name="WCRP_Overview_Thema_V2_V2">
  <a:themeElements>
    <a:clrScheme name="WCRP">
      <a:dk1>
        <a:srgbClr val="262626"/>
      </a:dk1>
      <a:lt1>
        <a:srgbClr val="FFFFFF"/>
      </a:lt1>
      <a:dk2>
        <a:srgbClr val="D8D8D8"/>
      </a:dk2>
      <a:lt2>
        <a:srgbClr val="262626"/>
      </a:lt2>
      <a:accent1>
        <a:srgbClr val="009999"/>
      </a:accent1>
      <a:accent2>
        <a:srgbClr val="66CCCC"/>
      </a:accent2>
      <a:accent3>
        <a:srgbClr val="FFCC00"/>
      </a:accent3>
      <a:accent4>
        <a:srgbClr val="99CC66"/>
      </a:accent4>
      <a:accent5>
        <a:srgbClr val="CCFFCC"/>
      </a:accent5>
      <a:accent6>
        <a:srgbClr val="003366"/>
      </a:accent6>
      <a:hlink>
        <a:srgbClr val="262626"/>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CRP_Overview_Thema_V2_V2">
  <a:themeElements>
    <a:clrScheme name="WCRP">
      <a:dk1>
        <a:srgbClr val="262626"/>
      </a:dk1>
      <a:lt1>
        <a:srgbClr val="FFFFFF"/>
      </a:lt1>
      <a:dk2>
        <a:srgbClr val="D8D8D8"/>
      </a:dk2>
      <a:lt2>
        <a:srgbClr val="262626"/>
      </a:lt2>
      <a:accent1>
        <a:srgbClr val="009999"/>
      </a:accent1>
      <a:accent2>
        <a:srgbClr val="66CCCC"/>
      </a:accent2>
      <a:accent3>
        <a:srgbClr val="FFCC00"/>
      </a:accent3>
      <a:accent4>
        <a:srgbClr val="99CC66"/>
      </a:accent4>
      <a:accent5>
        <a:srgbClr val="CCFFCC"/>
      </a:accent5>
      <a:accent6>
        <a:srgbClr val="003366"/>
      </a:accent6>
      <a:hlink>
        <a:srgbClr val="262626"/>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tandaardthema">
  <a:themeElements>
    <a:clrScheme name="WCRP">
      <a:dk1>
        <a:srgbClr val="262626"/>
      </a:dk1>
      <a:lt1>
        <a:sysClr val="window" lastClr="FFFFFF"/>
      </a:lt1>
      <a:dk2>
        <a:srgbClr val="D8D8D8"/>
      </a:dk2>
      <a:lt2>
        <a:srgbClr val="262626"/>
      </a:lt2>
      <a:accent1>
        <a:srgbClr val="009999"/>
      </a:accent1>
      <a:accent2>
        <a:srgbClr val="66CCCC"/>
      </a:accent2>
      <a:accent3>
        <a:srgbClr val="FFCC00"/>
      </a:accent3>
      <a:accent4>
        <a:srgbClr val="99CC66"/>
      </a:accent4>
      <a:accent5>
        <a:srgbClr val="CCFFCC"/>
      </a:accent5>
      <a:accent6>
        <a:srgbClr val="003366"/>
      </a:accent6>
      <a:hlink>
        <a:srgbClr val="262626"/>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2" charset="0"/>
            <a:ea typeface="MS PGothic" pitchFamily="34" charset="-128"/>
            <a:cs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2" charset="0"/>
            <a:ea typeface="MS PGothic" pitchFamily="34" charset="-128"/>
            <a:cs typeface="MS PGothic" pitchFamily="34" charset="-128"/>
          </a:defRPr>
        </a:defPPr>
      </a:lstStyle>
    </a:lnDef>
  </a:objectDefaults>
  <a:extraClrSchemeLst>
    <a:extraClrScheme>
      <a:clrScheme name="WCRP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CRP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CRP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CRP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CRP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CRP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CRP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CRP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CRP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CRP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CRP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CRP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6" id="{D7982690-BC38-1048-9386-30406F28C13E}" vid="{6DDA4124-5149-004A-A898-B3A57BFA7438}"/>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2248</TotalTime>
  <Words>1026</Words>
  <Application>Microsoft Macintosh PowerPoint</Application>
  <PresentationFormat>On-screen Show (4:3)</PresentationFormat>
  <Paragraphs>104</Paragraphs>
  <Slides>13</Slides>
  <Notes>12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13</vt:i4>
      </vt:variant>
    </vt:vector>
  </HeadingPairs>
  <TitlesOfParts>
    <vt:vector size="23" baseType="lpstr">
      <vt:lpstr>Arial</vt:lpstr>
      <vt:lpstr>Calibri</vt:lpstr>
      <vt:lpstr>Calibri Light</vt:lpstr>
      <vt:lpstr>Helvetica</vt:lpstr>
      <vt:lpstr>Tahoma</vt:lpstr>
      <vt:lpstr>Wingdings</vt:lpstr>
      <vt:lpstr>WCRP_Overview_Thema_V2_V2</vt:lpstr>
      <vt:lpstr>1_WCRP_Overview_Thema_V2_V2</vt:lpstr>
      <vt:lpstr>1_Standaardthema</vt:lpstr>
      <vt:lpstr>Custom Design</vt:lpstr>
      <vt:lpstr>PowerPoint Presentation</vt:lpstr>
      <vt:lpstr>The future of WCRP</vt:lpstr>
      <vt:lpstr>The new WCRP Strategy</vt:lpstr>
      <vt:lpstr>WCRP Strategic Plan</vt:lpstr>
      <vt:lpstr>The Path towards Implementation </vt:lpstr>
      <vt:lpstr>Hamburg Workshop – Initial Goal </vt:lpstr>
      <vt:lpstr>Hamburg Workshop − Outcomes</vt:lpstr>
      <vt:lpstr>Implementing the WCRP Strategy</vt:lpstr>
      <vt:lpstr>PowerPoint Presentation</vt:lpstr>
      <vt:lpstr>Implementation Priorities</vt:lpstr>
      <vt:lpstr>Implementation Priorities</vt:lpstr>
      <vt:lpstr>Next Steps</vt:lpstr>
      <vt:lpstr>Thank You</vt:lpstr>
    </vt:vector>
  </TitlesOfParts>
  <Company>UCSD/SIO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WCRP’s Initital Mission</dc:title>
  <dc:creator>Detlef Stammer</dc:creator>
  <cp:lastModifiedBy>Narelle Van Der Wel</cp:lastModifiedBy>
  <cp:revision>276</cp:revision>
  <cp:lastPrinted>2020-03-29T09:23:10Z</cp:lastPrinted>
  <dcterms:created xsi:type="dcterms:W3CDTF">2020-02-16T12:16:22Z</dcterms:created>
  <dcterms:modified xsi:type="dcterms:W3CDTF">2020-06-05T07:37:20Z</dcterms:modified>
</cp:coreProperties>
</file>